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78" r:id="rId2"/>
    <p:sldId id="279" r:id="rId3"/>
    <p:sldId id="273" r:id="rId4"/>
    <p:sldId id="301" r:id="rId5"/>
    <p:sldId id="336" r:id="rId6"/>
    <p:sldId id="330" r:id="rId7"/>
    <p:sldId id="281" r:id="rId8"/>
    <p:sldId id="338" r:id="rId9"/>
    <p:sldId id="285" r:id="rId10"/>
    <p:sldId id="287" r:id="rId11"/>
    <p:sldId id="334" r:id="rId12"/>
    <p:sldId id="290" r:id="rId13"/>
    <p:sldId id="335" r:id="rId14"/>
    <p:sldId id="284" r:id="rId15"/>
    <p:sldId id="332" r:id="rId16"/>
    <p:sldId id="341" r:id="rId17"/>
    <p:sldId id="337" r:id="rId18"/>
    <p:sldId id="282" r:id="rId19"/>
    <p:sldId id="291" r:id="rId20"/>
    <p:sldId id="266" r:id="rId21"/>
    <p:sldId id="342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3921" initials="3" lastIdx="3" clrIdx="0">
    <p:extLst>
      <p:ext uri="{19B8F6BF-5375-455C-9EA6-DF929625EA0E}">
        <p15:presenceInfo xmlns:p15="http://schemas.microsoft.com/office/powerpoint/2012/main" userId="33921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3F2"/>
    <a:srgbClr val="8497B0"/>
    <a:srgbClr val="D8CEAC"/>
    <a:srgbClr val="CCFF66"/>
    <a:srgbClr val="FFFFCC"/>
    <a:srgbClr val="75DDA2"/>
    <a:srgbClr val="FCAA7C"/>
    <a:srgbClr val="D9F6E4"/>
    <a:srgbClr val="FF99FF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2569" autoAdjust="0"/>
  </p:normalViewPr>
  <p:slideViewPr>
    <p:cSldViewPr snapToGrid="0" showGuides="1">
      <p:cViewPr varScale="1">
        <p:scale>
          <a:sx n="79" d="100"/>
          <a:sy n="79" d="100"/>
        </p:scale>
        <p:origin x="912" y="72"/>
      </p:cViewPr>
      <p:guideLst>
        <p:guide orient="horz" pos="2183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8-12T14:09:00.573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AE3023-5139-4674-9A22-BF141286C133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pPr latinLnBrk="1"/>
          <a:endParaRPr lang="ko-KR" altLang="en-US"/>
        </a:p>
      </dgm:t>
    </dgm:pt>
    <dgm:pt modelId="{6F5D401E-4D0C-4ADD-AE1D-1048A983D581}">
      <dgm:prSet phldrT="[텍스트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  <a:latin typeface="+mn-ea"/>
              <a:ea typeface="+mn-ea"/>
            </a:rPr>
            <a:t>통신</a:t>
          </a:r>
        </a:p>
      </dgm:t>
    </dgm:pt>
    <dgm:pt modelId="{4265F549-DA37-4E16-94CE-CC1E0B7036F8}" type="parTrans" cxnId="{5F76CF40-D831-4B87-9FC8-AC2319D6109D}">
      <dgm:prSet/>
      <dgm:spPr/>
      <dgm:t>
        <a:bodyPr/>
        <a:lstStyle/>
        <a:p>
          <a:pPr latinLnBrk="1"/>
          <a:endParaRPr lang="ko-KR" altLang="en-US" sz="1400">
            <a:latin typeface="+mn-ea"/>
            <a:ea typeface="+mn-ea"/>
          </a:endParaRPr>
        </a:p>
      </dgm:t>
    </dgm:pt>
    <dgm:pt modelId="{45EB3F56-1669-4C27-A8B2-58FC4B62189A}" type="sibTrans" cxnId="{5F76CF40-D831-4B87-9FC8-AC2319D6109D}">
      <dgm:prSet/>
      <dgm:spPr/>
      <dgm:t>
        <a:bodyPr/>
        <a:lstStyle/>
        <a:p>
          <a:pPr latinLnBrk="1"/>
          <a:endParaRPr lang="ko-KR" altLang="en-US"/>
        </a:p>
      </dgm:t>
    </dgm:pt>
    <dgm:pt modelId="{27108E5B-C074-4C49-9B6E-11A156436078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1400" b="1" spc="0" dirty="0">
              <a:solidFill>
                <a:schemeClr val="tx1"/>
              </a:solidFill>
            </a:rPr>
            <a:t>SK</a:t>
          </a:r>
          <a:r>
            <a:rPr lang="ko-KR" altLang="en-US" sz="1400" b="1" spc="0" dirty="0">
              <a:solidFill>
                <a:schemeClr val="tx1"/>
              </a:solidFill>
            </a:rPr>
            <a:t>텔레콤</a:t>
          </a:r>
          <a:endParaRPr lang="en-US" altLang="ko-KR" sz="14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AD9163A8-84B1-4D68-AC93-B79FD3A849C2}" type="parTrans" cxnId="{45DB6C27-1AF8-45BA-BCCC-A7A9DC7AF404}">
      <dgm:prSet/>
      <dgm:spPr/>
      <dgm:t>
        <a:bodyPr/>
        <a:lstStyle/>
        <a:p>
          <a:pPr latinLnBrk="1"/>
          <a:endParaRPr lang="ko-KR" altLang="en-US" sz="1400">
            <a:latin typeface="+mn-ea"/>
            <a:ea typeface="+mn-ea"/>
          </a:endParaRPr>
        </a:p>
      </dgm:t>
    </dgm:pt>
    <dgm:pt modelId="{2A5671DC-6A24-46B7-BE76-C63450BDB97F}" type="sibTrans" cxnId="{45DB6C27-1AF8-45BA-BCCC-A7A9DC7AF404}">
      <dgm:prSet/>
      <dgm:spPr/>
      <dgm:t>
        <a:bodyPr/>
        <a:lstStyle/>
        <a:p>
          <a:pPr latinLnBrk="1"/>
          <a:endParaRPr lang="ko-KR" altLang="en-US"/>
        </a:p>
      </dgm:t>
    </dgm:pt>
    <dgm:pt modelId="{34EBA717-36B3-4836-B908-69A135A40042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1400" b="1" spc="0" dirty="0">
              <a:solidFill>
                <a:schemeClr val="tx1"/>
              </a:solidFill>
            </a:rPr>
            <a:t>LG</a:t>
          </a:r>
          <a:r>
            <a:rPr lang="ko-KR" altLang="en-US" sz="1400" b="1" spc="0" dirty="0">
              <a:solidFill>
                <a:schemeClr val="tx1"/>
              </a:solidFill>
            </a:rPr>
            <a:t>유플러스</a:t>
          </a:r>
          <a:endParaRPr lang="ko-KR" altLang="en-US" sz="14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21BE2D7B-6EA4-4332-82B8-5FCBA2C38D0F}" type="parTrans" cxnId="{FD62D82D-A4EF-4212-B624-235EF8CC2307}">
      <dgm:prSet/>
      <dgm:spPr/>
      <dgm:t>
        <a:bodyPr/>
        <a:lstStyle/>
        <a:p>
          <a:pPr latinLnBrk="1"/>
          <a:endParaRPr lang="ko-KR" altLang="en-US" sz="1400">
            <a:latin typeface="+mn-ea"/>
            <a:ea typeface="+mn-ea"/>
          </a:endParaRPr>
        </a:p>
      </dgm:t>
    </dgm:pt>
    <dgm:pt modelId="{E08935D5-10E3-4881-B7BB-A8D246ACA139}" type="sibTrans" cxnId="{FD62D82D-A4EF-4212-B624-235EF8CC2307}">
      <dgm:prSet/>
      <dgm:spPr/>
      <dgm:t>
        <a:bodyPr/>
        <a:lstStyle/>
        <a:p>
          <a:pPr latinLnBrk="1"/>
          <a:endParaRPr lang="ko-KR" altLang="en-US"/>
        </a:p>
      </dgm:t>
    </dgm:pt>
    <dgm:pt modelId="{69ABEDBC-6B8D-4D8A-A41D-B8ACE6125BA4}">
      <dgm:prSet phldrT="[텍스트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  <a:latin typeface="+mn-ea"/>
              <a:ea typeface="+mn-ea"/>
            </a:rPr>
            <a:t>의약품</a:t>
          </a:r>
        </a:p>
      </dgm:t>
    </dgm:pt>
    <dgm:pt modelId="{62C0BB3D-7FCD-40CD-9C14-D0E6DF53B166}" type="parTrans" cxnId="{447DA088-6EEF-4DD4-AD55-739E31B36FEA}">
      <dgm:prSet/>
      <dgm:spPr/>
      <dgm:t>
        <a:bodyPr/>
        <a:lstStyle/>
        <a:p>
          <a:pPr latinLnBrk="1"/>
          <a:endParaRPr lang="ko-KR" altLang="en-US" sz="1400">
            <a:latin typeface="+mn-ea"/>
            <a:ea typeface="+mn-ea"/>
          </a:endParaRPr>
        </a:p>
      </dgm:t>
    </dgm:pt>
    <dgm:pt modelId="{0B0BB7B4-E32E-4BFA-B9DA-F4A563EC851A}" type="sibTrans" cxnId="{447DA088-6EEF-4DD4-AD55-739E31B36FEA}">
      <dgm:prSet/>
      <dgm:spPr/>
      <dgm:t>
        <a:bodyPr/>
        <a:lstStyle/>
        <a:p>
          <a:pPr latinLnBrk="1"/>
          <a:endParaRPr lang="ko-KR" altLang="en-US"/>
        </a:p>
      </dgm:t>
    </dgm:pt>
    <dgm:pt modelId="{2F71435E-08EC-4C9E-937B-600BA76D2B40}">
      <dgm:prSet phldrT="[텍스트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대웅제약</a:t>
          </a:r>
          <a:endParaRPr lang="ko-KR" altLang="en-US" sz="14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6A863D9E-6287-472F-A2BD-12FA76B3F4EA}" type="parTrans" cxnId="{7E209F9C-070B-40DB-B728-F9C895B33E9E}">
      <dgm:prSet/>
      <dgm:spPr/>
      <dgm:t>
        <a:bodyPr/>
        <a:lstStyle/>
        <a:p>
          <a:pPr latinLnBrk="1"/>
          <a:endParaRPr lang="ko-KR" altLang="en-US" sz="1400">
            <a:latin typeface="+mn-ea"/>
            <a:ea typeface="+mn-ea"/>
          </a:endParaRPr>
        </a:p>
      </dgm:t>
    </dgm:pt>
    <dgm:pt modelId="{9EE04D1F-5BA8-4E49-B082-B7275E1F91BF}" type="sibTrans" cxnId="{7E209F9C-070B-40DB-B728-F9C895B33E9E}">
      <dgm:prSet/>
      <dgm:spPr/>
      <dgm:t>
        <a:bodyPr/>
        <a:lstStyle/>
        <a:p>
          <a:pPr latinLnBrk="1"/>
          <a:endParaRPr lang="ko-KR" altLang="en-US"/>
        </a:p>
      </dgm:t>
    </dgm:pt>
    <dgm:pt modelId="{1FCA4DA1-01A5-42BD-9F22-1D22CC3DC1BC}">
      <dgm:prSet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  <a:latin typeface="+mn-ea"/>
              <a:ea typeface="+mn-ea"/>
            </a:rPr>
            <a:t>음식료품</a:t>
          </a:r>
        </a:p>
      </dgm:t>
    </dgm:pt>
    <dgm:pt modelId="{FCA918FA-19E7-4B5A-9C15-C5E473CB356C}" type="parTrans" cxnId="{082F0009-41D8-4CF1-B9FE-388CFDE6FD30}">
      <dgm:prSet/>
      <dgm:spPr/>
      <dgm:t>
        <a:bodyPr/>
        <a:lstStyle/>
        <a:p>
          <a:pPr latinLnBrk="1"/>
          <a:endParaRPr lang="ko-KR" altLang="en-US" sz="1400">
            <a:latin typeface="+mn-ea"/>
            <a:ea typeface="+mn-ea"/>
          </a:endParaRPr>
        </a:p>
      </dgm:t>
    </dgm:pt>
    <dgm:pt modelId="{44721581-E8C4-4548-8A9A-B63B6106B0C9}" type="sibTrans" cxnId="{082F0009-41D8-4CF1-B9FE-388CFDE6FD30}">
      <dgm:prSet/>
      <dgm:spPr/>
      <dgm:t>
        <a:bodyPr/>
        <a:lstStyle/>
        <a:p>
          <a:pPr latinLnBrk="1"/>
          <a:endParaRPr lang="ko-KR" altLang="en-US"/>
        </a:p>
      </dgm:t>
    </dgm:pt>
    <dgm:pt modelId="{DF0323B0-F599-4E17-9ED1-6B1EE450B1E3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</a:rPr>
            <a:t>보령제약</a:t>
          </a:r>
          <a:endParaRPr lang="ko-KR" altLang="en-US" sz="14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E939C065-F6A1-478E-A707-CA15724BD4E5}" type="parTrans" cxnId="{B6DB4273-B5BD-4041-A3F0-9344D4A17539}">
      <dgm:prSet/>
      <dgm:spPr/>
      <dgm:t>
        <a:bodyPr/>
        <a:lstStyle/>
        <a:p>
          <a:pPr latinLnBrk="1"/>
          <a:endParaRPr lang="ko-KR" altLang="en-US" sz="1400">
            <a:latin typeface="+mn-ea"/>
            <a:ea typeface="+mn-ea"/>
          </a:endParaRPr>
        </a:p>
      </dgm:t>
    </dgm:pt>
    <dgm:pt modelId="{738E9687-259E-409D-9608-F9DE3CE24A28}" type="sibTrans" cxnId="{B6DB4273-B5BD-4041-A3F0-9344D4A17539}">
      <dgm:prSet/>
      <dgm:spPr/>
      <dgm:t>
        <a:bodyPr/>
        <a:lstStyle/>
        <a:p>
          <a:pPr latinLnBrk="1"/>
          <a:endParaRPr lang="ko-KR" altLang="en-US"/>
        </a:p>
      </dgm:t>
    </dgm:pt>
    <dgm:pt modelId="{42053BCA-445D-463C-AEFF-09B5D886530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en-US" altLang="ko-KR" sz="1400" b="1" spc="0" dirty="0">
              <a:solidFill>
                <a:schemeClr val="tx1"/>
              </a:solidFill>
            </a:rPr>
            <a:t>CJ</a:t>
          </a:r>
          <a:r>
            <a:rPr lang="ko-KR" altLang="en-US" sz="1400" b="1" spc="0" dirty="0">
              <a:solidFill>
                <a:schemeClr val="tx1"/>
              </a:solidFill>
            </a:rPr>
            <a:t>제일제당</a:t>
          </a:r>
          <a:endParaRPr lang="ko-KR" altLang="en-US" sz="1400" b="1" spc="0" dirty="0">
            <a:solidFill>
              <a:schemeClr val="tx1"/>
            </a:solidFill>
            <a:latin typeface="+mn-ea"/>
            <a:ea typeface="+mn-ea"/>
          </a:endParaRPr>
        </a:p>
      </dgm:t>
    </dgm:pt>
    <dgm:pt modelId="{C32B57E4-C1F1-4B61-8446-B8A1B8BB460B}" type="parTrans" cxnId="{3C382209-D552-4DC5-800C-F07EE5AB2F4B}">
      <dgm:prSet/>
      <dgm:spPr/>
      <dgm:t>
        <a:bodyPr/>
        <a:lstStyle/>
        <a:p>
          <a:pPr latinLnBrk="1"/>
          <a:endParaRPr lang="ko-KR" altLang="en-US" sz="1400">
            <a:latin typeface="+mn-ea"/>
            <a:ea typeface="+mn-ea"/>
          </a:endParaRPr>
        </a:p>
      </dgm:t>
    </dgm:pt>
    <dgm:pt modelId="{88E5D883-4F43-44D6-A9E3-56024C870699}" type="sibTrans" cxnId="{3C382209-D552-4DC5-800C-F07EE5AB2F4B}">
      <dgm:prSet/>
      <dgm:spPr/>
      <dgm:t>
        <a:bodyPr/>
        <a:lstStyle/>
        <a:p>
          <a:pPr latinLnBrk="1"/>
          <a:endParaRPr lang="ko-KR" altLang="en-US"/>
        </a:p>
      </dgm:t>
    </dgm:pt>
    <dgm:pt modelId="{5A8B7862-A767-4848-AEEA-26B9DF7180D5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pPr latinLnBrk="1"/>
          <a:r>
            <a:rPr lang="ko-KR" altLang="en-US" sz="1400" b="1" dirty="0" err="1">
              <a:solidFill>
                <a:schemeClr val="tx1"/>
              </a:solidFill>
            </a:rPr>
            <a:t>오뚜기</a:t>
          </a:r>
          <a:endParaRPr lang="ko-KR" altLang="en-US" sz="1400" b="1" dirty="0">
            <a:solidFill>
              <a:schemeClr val="tx1"/>
            </a:solidFill>
            <a:latin typeface="+mn-ea"/>
            <a:ea typeface="+mn-ea"/>
          </a:endParaRPr>
        </a:p>
      </dgm:t>
    </dgm:pt>
    <dgm:pt modelId="{B8AF8B09-EF3C-45DD-8531-AC2316467889}" type="parTrans" cxnId="{088680C6-12BB-4DBF-A95D-067E584AC7BF}">
      <dgm:prSet/>
      <dgm:spPr/>
      <dgm:t>
        <a:bodyPr/>
        <a:lstStyle/>
        <a:p>
          <a:pPr latinLnBrk="1"/>
          <a:endParaRPr lang="ko-KR" altLang="en-US" sz="1400">
            <a:latin typeface="+mn-ea"/>
            <a:ea typeface="+mn-ea"/>
          </a:endParaRPr>
        </a:p>
      </dgm:t>
    </dgm:pt>
    <dgm:pt modelId="{86375B9F-1082-4E0D-9EBC-5B425B79E3FC}" type="sibTrans" cxnId="{088680C6-12BB-4DBF-A95D-067E584AC7BF}">
      <dgm:prSet/>
      <dgm:spPr/>
      <dgm:t>
        <a:bodyPr/>
        <a:lstStyle/>
        <a:p>
          <a:pPr latinLnBrk="1"/>
          <a:endParaRPr lang="ko-KR" altLang="en-US"/>
        </a:p>
      </dgm:t>
    </dgm:pt>
    <dgm:pt modelId="{79ACD28D-8B57-4C74-82E9-B9942012E39A}">
      <dgm:prSet phldrT="[텍스트]" custT="1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pPr latinLnBrk="1"/>
          <a:r>
            <a:rPr lang="ko-KR" altLang="en-US" sz="1400" b="1" dirty="0">
              <a:solidFill>
                <a:schemeClr val="tx1"/>
              </a:solidFill>
              <a:latin typeface="+mn-ea"/>
              <a:ea typeface="+mn-ea"/>
            </a:rPr>
            <a:t>코스피</a:t>
          </a:r>
        </a:p>
      </dgm:t>
    </dgm:pt>
    <dgm:pt modelId="{3C05AC77-C739-4964-93F4-A157AF27E4BE}" type="sibTrans" cxnId="{F3AF409A-EC7E-4D92-B1F1-0D3D2D43ABB3}">
      <dgm:prSet/>
      <dgm:spPr/>
      <dgm:t>
        <a:bodyPr/>
        <a:lstStyle/>
        <a:p>
          <a:pPr latinLnBrk="1"/>
          <a:endParaRPr lang="ko-KR" altLang="en-US"/>
        </a:p>
      </dgm:t>
    </dgm:pt>
    <dgm:pt modelId="{845A1E59-A970-4D96-8CEE-7A8EF78FF5F6}" type="parTrans" cxnId="{F3AF409A-EC7E-4D92-B1F1-0D3D2D43ABB3}">
      <dgm:prSet/>
      <dgm:spPr/>
      <dgm:t>
        <a:bodyPr/>
        <a:lstStyle/>
        <a:p>
          <a:pPr latinLnBrk="1"/>
          <a:endParaRPr lang="ko-KR" altLang="en-US"/>
        </a:p>
      </dgm:t>
    </dgm:pt>
    <dgm:pt modelId="{9D124B2B-06BD-4BC9-A66C-5BB34F7A6E23}" type="pres">
      <dgm:prSet presAssocID="{31AE3023-5139-4674-9A22-BF141286C13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A638BBE-15BA-4B73-9C32-B52FA7E5A93D}" type="pres">
      <dgm:prSet presAssocID="{79ACD28D-8B57-4C74-82E9-B9942012E39A}" presName="hierRoot1" presStyleCnt="0">
        <dgm:presLayoutVars>
          <dgm:hierBranch val="init"/>
        </dgm:presLayoutVars>
      </dgm:prSet>
      <dgm:spPr/>
    </dgm:pt>
    <dgm:pt modelId="{60919767-EB40-41CD-BB0F-8A746C71CE83}" type="pres">
      <dgm:prSet presAssocID="{79ACD28D-8B57-4C74-82E9-B9942012E39A}" presName="rootComposite1" presStyleCnt="0"/>
      <dgm:spPr/>
    </dgm:pt>
    <dgm:pt modelId="{EE6000F2-5ADA-4451-855F-08572FF3A5D1}" type="pres">
      <dgm:prSet presAssocID="{79ACD28D-8B57-4C74-82E9-B9942012E39A}" presName="rootText1" presStyleLbl="node0" presStyleIdx="0" presStyleCnt="1" custLinFactNeighborX="-74012" custLinFactNeighborY="-3084">
        <dgm:presLayoutVars>
          <dgm:chPref val="3"/>
        </dgm:presLayoutVars>
      </dgm:prSet>
      <dgm:spPr/>
    </dgm:pt>
    <dgm:pt modelId="{4400BC33-C63E-4159-9FFB-ABB1F3C3BF57}" type="pres">
      <dgm:prSet presAssocID="{79ACD28D-8B57-4C74-82E9-B9942012E39A}" presName="rootConnector1" presStyleLbl="node1" presStyleIdx="0" presStyleCnt="0"/>
      <dgm:spPr/>
    </dgm:pt>
    <dgm:pt modelId="{30C3DCC3-0807-4186-89B3-080297513B53}" type="pres">
      <dgm:prSet presAssocID="{79ACD28D-8B57-4C74-82E9-B9942012E39A}" presName="hierChild2" presStyleCnt="0"/>
      <dgm:spPr/>
    </dgm:pt>
    <dgm:pt modelId="{405D13D9-28A4-448D-910A-46ED65B75017}" type="pres">
      <dgm:prSet presAssocID="{4265F549-DA37-4E16-94CE-CC1E0B7036F8}" presName="Name64" presStyleLbl="parChTrans1D2" presStyleIdx="0" presStyleCnt="3"/>
      <dgm:spPr/>
    </dgm:pt>
    <dgm:pt modelId="{456A09A0-6E5A-4A90-B287-9F0BB539C20A}" type="pres">
      <dgm:prSet presAssocID="{6F5D401E-4D0C-4ADD-AE1D-1048A983D581}" presName="hierRoot2" presStyleCnt="0">
        <dgm:presLayoutVars>
          <dgm:hierBranch val="init"/>
        </dgm:presLayoutVars>
      </dgm:prSet>
      <dgm:spPr/>
    </dgm:pt>
    <dgm:pt modelId="{93AAB9B9-4960-4128-B6A4-28A96956337D}" type="pres">
      <dgm:prSet presAssocID="{6F5D401E-4D0C-4ADD-AE1D-1048A983D581}" presName="rootComposite" presStyleCnt="0"/>
      <dgm:spPr/>
    </dgm:pt>
    <dgm:pt modelId="{359C5940-AC51-406A-B95C-ACD3009E22B4}" type="pres">
      <dgm:prSet presAssocID="{6F5D401E-4D0C-4ADD-AE1D-1048A983D581}" presName="rootText" presStyleLbl="node2" presStyleIdx="0" presStyleCnt="3" custLinFactNeighborX="-62784" custLinFactNeighborY="-1099">
        <dgm:presLayoutVars>
          <dgm:chPref val="3"/>
        </dgm:presLayoutVars>
      </dgm:prSet>
      <dgm:spPr/>
    </dgm:pt>
    <dgm:pt modelId="{71CE0119-389E-408C-AFC0-C1403F485FA4}" type="pres">
      <dgm:prSet presAssocID="{6F5D401E-4D0C-4ADD-AE1D-1048A983D581}" presName="rootConnector" presStyleLbl="node2" presStyleIdx="0" presStyleCnt="3"/>
      <dgm:spPr/>
    </dgm:pt>
    <dgm:pt modelId="{4D477A2A-180A-4BF0-B088-798748B0BDB3}" type="pres">
      <dgm:prSet presAssocID="{6F5D401E-4D0C-4ADD-AE1D-1048A983D581}" presName="hierChild4" presStyleCnt="0"/>
      <dgm:spPr/>
    </dgm:pt>
    <dgm:pt modelId="{C80B00DD-113E-42BE-A575-62B3D3E6B13F}" type="pres">
      <dgm:prSet presAssocID="{AD9163A8-84B1-4D68-AC93-B79FD3A849C2}" presName="Name64" presStyleLbl="parChTrans1D3" presStyleIdx="0" presStyleCnt="6"/>
      <dgm:spPr/>
    </dgm:pt>
    <dgm:pt modelId="{2CA73941-AEB6-404E-804C-15E6BB75C550}" type="pres">
      <dgm:prSet presAssocID="{27108E5B-C074-4C49-9B6E-11A156436078}" presName="hierRoot2" presStyleCnt="0">
        <dgm:presLayoutVars>
          <dgm:hierBranch val="init"/>
        </dgm:presLayoutVars>
      </dgm:prSet>
      <dgm:spPr/>
    </dgm:pt>
    <dgm:pt modelId="{4AC3EF55-2F01-4D45-9CDD-CF82053A3C79}" type="pres">
      <dgm:prSet presAssocID="{27108E5B-C074-4C49-9B6E-11A156436078}" presName="rootComposite" presStyleCnt="0"/>
      <dgm:spPr/>
    </dgm:pt>
    <dgm:pt modelId="{5194A0FE-C194-4C47-A84C-4D3F52722EC9}" type="pres">
      <dgm:prSet presAssocID="{27108E5B-C074-4C49-9B6E-11A156436078}" presName="rootText" presStyleLbl="node3" presStyleIdx="0" presStyleCnt="6" custScaleX="105908" custLinFactNeighborX="-17653" custLinFactNeighborY="-185">
        <dgm:presLayoutVars>
          <dgm:chPref val="3"/>
        </dgm:presLayoutVars>
      </dgm:prSet>
      <dgm:spPr/>
    </dgm:pt>
    <dgm:pt modelId="{F3346E4F-E633-419F-B173-B4978F3E9F11}" type="pres">
      <dgm:prSet presAssocID="{27108E5B-C074-4C49-9B6E-11A156436078}" presName="rootConnector" presStyleLbl="node3" presStyleIdx="0" presStyleCnt="6"/>
      <dgm:spPr/>
    </dgm:pt>
    <dgm:pt modelId="{43EFBE5C-A812-449B-A79B-802C35F7C9DD}" type="pres">
      <dgm:prSet presAssocID="{27108E5B-C074-4C49-9B6E-11A156436078}" presName="hierChild4" presStyleCnt="0"/>
      <dgm:spPr/>
    </dgm:pt>
    <dgm:pt modelId="{DE2F935F-7E46-411A-B0B7-9443B64FC89F}" type="pres">
      <dgm:prSet presAssocID="{27108E5B-C074-4C49-9B6E-11A156436078}" presName="hierChild5" presStyleCnt="0"/>
      <dgm:spPr/>
    </dgm:pt>
    <dgm:pt modelId="{1BD0F684-C5F6-4056-A4FC-95DFB942DFD3}" type="pres">
      <dgm:prSet presAssocID="{21BE2D7B-6EA4-4332-82B8-5FCBA2C38D0F}" presName="Name64" presStyleLbl="parChTrans1D3" presStyleIdx="1" presStyleCnt="6"/>
      <dgm:spPr/>
    </dgm:pt>
    <dgm:pt modelId="{C556A5CA-2757-493D-BC7E-FA76D87D6C09}" type="pres">
      <dgm:prSet presAssocID="{34EBA717-36B3-4836-B908-69A135A40042}" presName="hierRoot2" presStyleCnt="0">
        <dgm:presLayoutVars>
          <dgm:hierBranch val="init"/>
        </dgm:presLayoutVars>
      </dgm:prSet>
      <dgm:spPr/>
    </dgm:pt>
    <dgm:pt modelId="{301DC451-508F-4310-973B-CAC197117DF5}" type="pres">
      <dgm:prSet presAssocID="{34EBA717-36B3-4836-B908-69A135A40042}" presName="rootComposite" presStyleCnt="0"/>
      <dgm:spPr/>
    </dgm:pt>
    <dgm:pt modelId="{24E9086C-E636-4A30-9966-196357138946}" type="pres">
      <dgm:prSet presAssocID="{34EBA717-36B3-4836-B908-69A135A40042}" presName="rootText" presStyleLbl="node3" presStyleIdx="1" presStyleCnt="6" custScaleX="105908" custLinFactNeighborX="-17653" custLinFactNeighborY="-1099">
        <dgm:presLayoutVars>
          <dgm:chPref val="3"/>
        </dgm:presLayoutVars>
      </dgm:prSet>
      <dgm:spPr/>
    </dgm:pt>
    <dgm:pt modelId="{30B9E948-3442-4021-AB5E-954B4370B41C}" type="pres">
      <dgm:prSet presAssocID="{34EBA717-36B3-4836-B908-69A135A40042}" presName="rootConnector" presStyleLbl="node3" presStyleIdx="1" presStyleCnt="6"/>
      <dgm:spPr/>
    </dgm:pt>
    <dgm:pt modelId="{C047289C-9BDF-449D-9A6F-81489449F752}" type="pres">
      <dgm:prSet presAssocID="{34EBA717-36B3-4836-B908-69A135A40042}" presName="hierChild4" presStyleCnt="0"/>
      <dgm:spPr/>
    </dgm:pt>
    <dgm:pt modelId="{877E1819-EA1F-4582-A025-092CCB4E705F}" type="pres">
      <dgm:prSet presAssocID="{34EBA717-36B3-4836-B908-69A135A40042}" presName="hierChild5" presStyleCnt="0"/>
      <dgm:spPr/>
    </dgm:pt>
    <dgm:pt modelId="{2BFF9DD5-3890-43F1-A5F3-6FADF54CA7CD}" type="pres">
      <dgm:prSet presAssocID="{6F5D401E-4D0C-4ADD-AE1D-1048A983D581}" presName="hierChild5" presStyleCnt="0"/>
      <dgm:spPr/>
    </dgm:pt>
    <dgm:pt modelId="{8D1671CC-233F-4085-A192-5B349C60B41B}" type="pres">
      <dgm:prSet presAssocID="{62C0BB3D-7FCD-40CD-9C14-D0E6DF53B166}" presName="Name64" presStyleLbl="parChTrans1D2" presStyleIdx="1" presStyleCnt="3"/>
      <dgm:spPr/>
    </dgm:pt>
    <dgm:pt modelId="{6E5547CA-1DB6-4043-98EE-B383A2D33015}" type="pres">
      <dgm:prSet presAssocID="{69ABEDBC-6B8D-4D8A-A41D-B8ACE6125BA4}" presName="hierRoot2" presStyleCnt="0">
        <dgm:presLayoutVars>
          <dgm:hierBranch val="init"/>
        </dgm:presLayoutVars>
      </dgm:prSet>
      <dgm:spPr/>
    </dgm:pt>
    <dgm:pt modelId="{54361A97-68E6-4B16-994F-E7616AC6C401}" type="pres">
      <dgm:prSet presAssocID="{69ABEDBC-6B8D-4D8A-A41D-B8ACE6125BA4}" presName="rootComposite" presStyleCnt="0"/>
      <dgm:spPr/>
    </dgm:pt>
    <dgm:pt modelId="{58EAD628-A893-40F5-A88A-B314396EDA12}" type="pres">
      <dgm:prSet presAssocID="{69ABEDBC-6B8D-4D8A-A41D-B8ACE6125BA4}" presName="rootText" presStyleLbl="node2" presStyleIdx="1" presStyleCnt="3" custLinFactNeighborX="-62784" custLinFactNeighborY="-1099">
        <dgm:presLayoutVars>
          <dgm:chPref val="3"/>
        </dgm:presLayoutVars>
      </dgm:prSet>
      <dgm:spPr/>
    </dgm:pt>
    <dgm:pt modelId="{24E2A0AF-9377-4904-BF5F-E7071514DC90}" type="pres">
      <dgm:prSet presAssocID="{69ABEDBC-6B8D-4D8A-A41D-B8ACE6125BA4}" presName="rootConnector" presStyleLbl="node2" presStyleIdx="1" presStyleCnt="3"/>
      <dgm:spPr/>
    </dgm:pt>
    <dgm:pt modelId="{89EBEF6B-F155-40C5-BAD4-7132151C7310}" type="pres">
      <dgm:prSet presAssocID="{69ABEDBC-6B8D-4D8A-A41D-B8ACE6125BA4}" presName="hierChild4" presStyleCnt="0"/>
      <dgm:spPr/>
    </dgm:pt>
    <dgm:pt modelId="{0BC4F1FF-9771-4780-AF27-B4FEB5758160}" type="pres">
      <dgm:prSet presAssocID="{6A863D9E-6287-472F-A2BD-12FA76B3F4EA}" presName="Name64" presStyleLbl="parChTrans1D3" presStyleIdx="2" presStyleCnt="6"/>
      <dgm:spPr/>
    </dgm:pt>
    <dgm:pt modelId="{207AEDBB-42BD-4DFB-AFE8-09A4B428B331}" type="pres">
      <dgm:prSet presAssocID="{2F71435E-08EC-4C9E-937B-600BA76D2B40}" presName="hierRoot2" presStyleCnt="0">
        <dgm:presLayoutVars>
          <dgm:hierBranch val="init"/>
        </dgm:presLayoutVars>
      </dgm:prSet>
      <dgm:spPr/>
    </dgm:pt>
    <dgm:pt modelId="{028B6375-D93B-4D6B-885D-00721C42880C}" type="pres">
      <dgm:prSet presAssocID="{2F71435E-08EC-4C9E-937B-600BA76D2B40}" presName="rootComposite" presStyleCnt="0"/>
      <dgm:spPr/>
    </dgm:pt>
    <dgm:pt modelId="{B0FAB9D9-0F0B-4357-B588-3FE71D2D30AC}" type="pres">
      <dgm:prSet presAssocID="{2F71435E-08EC-4C9E-937B-600BA76D2B40}" presName="rootText" presStyleLbl="node3" presStyleIdx="2" presStyleCnt="6" custScaleX="105908" custLinFactNeighborX="-17653" custLinFactNeighborY="-1099">
        <dgm:presLayoutVars>
          <dgm:chPref val="3"/>
        </dgm:presLayoutVars>
      </dgm:prSet>
      <dgm:spPr/>
    </dgm:pt>
    <dgm:pt modelId="{D0FD07AC-67FF-40A1-BF1F-2F909D25B389}" type="pres">
      <dgm:prSet presAssocID="{2F71435E-08EC-4C9E-937B-600BA76D2B40}" presName="rootConnector" presStyleLbl="node3" presStyleIdx="2" presStyleCnt="6"/>
      <dgm:spPr/>
    </dgm:pt>
    <dgm:pt modelId="{2FE9B850-B496-4032-9060-E18B2027D791}" type="pres">
      <dgm:prSet presAssocID="{2F71435E-08EC-4C9E-937B-600BA76D2B40}" presName="hierChild4" presStyleCnt="0"/>
      <dgm:spPr/>
    </dgm:pt>
    <dgm:pt modelId="{B9344CC2-841E-4BC8-98FC-BA0648E614A6}" type="pres">
      <dgm:prSet presAssocID="{2F71435E-08EC-4C9E-937B-600BA76D2B40}" presName="hierChild5" presStyleCnt="0"/>
      <dgm:spPr/>
    </dgm:pt>
    <dgm:pt modelId="{CEC28AAE-0061-4F3F-A482-A5F240B1C41E}" type="pres">
      <dgm:prSet presAssocID="{E939C065-F6A1-478E-A707-CA15724BD4E5}" presName="Name64" presStyleLbl="parChTrans1D3" presStyleIdx="3" presStyleCnt="6"/>
      <dgm:spPr/>
    </dgm:pt>
    <dgm:pt modelId="{E59BBF1F-FF55-44A9-A545-27CC87A5B499}" type="pres">
      <dgm:prSet presAssocID="{DF0323B0-F599-4E17-9ED1-6B1EE450B1E3}" presName="hierRoot2" presStyleCnt="0">
        <dgm:presLayoutVars>
          <dgm:hierBranch val="init"/>
        </dgm:presLayoutVars>
      </dgm:prSet>
      <dgm:spPr/>
    </dgm:pt>
    <dgm:pt modelId="{E95BD824-829F-4395-ACD4-70586E8C833F}" type="pres">
      <dgm:prSet presAssocID="{DF0323B0-F599-4E17-9ED1-6B1EE450B1E3}" presName="rootComposite" presStyleCnt="0"/>
      <dgm:spPr/>
    </dgm:pt>
    <dgm:pt modelId="{55DF7F3E-085F-45FE-AB2F-42F4CD37FE44}" type="pres">
      <dgm:prSet presAssocID="{DF0323B0-F599-4E17-9ED1-6B1EE450B1E3}" presName="rootText" presStyleLbl="node3" presStyleIdx="3" presStyleCnt="6" custScaleX="105908" custLinFactNeighborX="-17653" custLinFactNeighborY="-1099">
        <dgm:presLayoutVars>
          <dgm:chPref val="3"/>
        </dgm:presLayoutVars>
      </dgm:prSet>
      <dgm:spPr/>
    </dgm:pt>
    <dgm:pt modelId="{8AED842C-0B97-41EF-9283-BBF8D8852066}" type="pres">
      <dgm:prSet presAssocID="{DF0323B0-F599-4E17-9ED1-6B1EE450B1E3}" presName="rootConnector" presStyleLbl="node3" presStyleIdx="3" presStyleCnt="6"/>
      <dgm:spPr/>
    </dgm:pt>
    <dgm:pt modelId="{746C8354-E33F-440F-AF13-6B5739272FE3}" type="pres">
      <dgm:prSet presAssocID="{DF0323B0-F599-4E17-9ED1-6B1EE450B1E3}" presName="hierChild4" presStyleCnt="0"/>
      <dgm:spPr/>
    </dgm:pt>
    <dgm:pt modelId="{35B8D0D1-BBC2-43C3-9057-1E24B374C05D}" type="pres">
      <dgm:prSet presAssocID="{DF0323B0-F599-4E17-9ED1-6B1EE450B1E3}" presName="hierChild5" presStyleCnt="0"/>
      <dgm:spPr/>
    </dgm:pt>
    <dgm:pt modelId="{714A04C5-3E17-4163-8154-6B69C951F35D}" type="pres">
      <dgm:prSet presAssocID="{69ABEDBC-6B8D-4D8A-A41D-B8ACE6125BA4}" presName="hierChild5" presStyleCnt="0"/>
      <dgm:spPr/>
    </dgm:pt>
    <dgm:pt modelId="{A4DE33C7-71F9-4425-BC55-4736843F9E30}" type="pres">
      <dgm:prSet presAssocID="{FCA918FA-19E7-4B5A-9C15-C5E473CB356C}" presName="Name64" presStyleLbl="parChTrans1D2" presStyleIdx="2" presStyleCnt="3"/>
      <dgm:spPr/>
    </dgm:pt>
    <dgm:pt modelId="{C7F026C3-26CE-428A-8B85-6D81BA17ACCA}" type="pres">
      <dgm:prSet presAssocID="{1FCA4DA1-01A5-42BD-9F22-1D22CC3DC1BC}" presName="hierRoot2" presStyleCnt="0">
        <dgm:presLayoutVars>
          <dgm:hierBranch val="init"/>
        </dgm:presLayoutVars>
      </dgm:prSet>
      <dgm:spPr/>
    </dgm:pt>
    <dgm:pt modelId="{96DC9544-D68C-4950-815E-CE7B64C79C00}" type="pres">
      <dgm:prSet presAssocID="{1FCA4DA1-01A5-42BD-9F22-1D22CC3DC1BC}" presName="rootComposite" presStyleCnt="0"/>
      <dgm:spPr/>
    </dgm:pt>
    <dgm:pt modelId="{151A605B-C461-49E0-9949-5B7D0223CDBC}" type="pres">
      <dgm:prSet presAssocID="{1FCA4DA1-01A5-42BD-9F22-1D22CC3DC1BC}" presName="rootText" presStyleLbl="node2" presStyleIdx="2" presStyleCnt="3" custLinFactNeighborX="-62784" custLinFactNeighborY="-1099">
        <dgm:presLayoutVars>
          <dgm:chPref val="3"/>
        </dgm:presLayoutVars>
      </dgm:prSet>
      <dgm:spPr/>
    </dgm:pt>
    <dgm:pt modelId="{75599E04-4066-4C89-B28B-5FD358E17FC9}" type="pres">
      <dgm:prSet presAssocID="{1FCA4DA1-01A5-42BD-9F22-1D22CC3DC1BC}" presName="rootConnector" presStyleLbl="node2" presStyleIdx="2" presStyleCnt="3"/>
      <dgm:spPr/>
    </dgm:pt>
    <dgm:pt modelId="{69B8B4CF-85AB-4436-87DC-51DB48D9AD07}" type="pres">
      <dgm:prSet presAssocID="{1FCA4DA1-01A5-42BD-9F22-1D22CC3DC1BC}" presName="hierChild4" presStyleCnt="0"/>
      <dgm:spPr/>
    </dgm:pt>
    <dgm:pt modelId="{FF4CD4B1-B35E-4486-BA4A-14CC3FBE532E}" type="pres">
      <dgm:prSet presAssocID="{C32B57E4-C1F1-4B61-8446-B8A1B8BB460B}" presName="Name64" presStyleLbl="parChTrans1D3" presStyleIdx="4" presStyleCnt="6"/>
      <dgm:spPr/>
    </dgm:pt>
    <dgm:pt modelId="{796B37DA-2D3B-4A7F-92CE-E4C4FEBFAAA8}" type="pres">
      <dgm:prSet presAssocID="{42053BCA-445D-463C-AEFF-09B5D8865305}" presName="hierRoot2" presStyleCnt="0">
        <dgm:presLayoutVars>
          <dgm:hierBranch val="init"/>
        </dgm:presLayoutVars>
      </dgm:prSet>
      <dgm:spPr/>
    </dgm:pt>
    <dgm:pt modelId="{11B01BF3-3686-4FD9-A3D4-BB61EABFC923}" type="pres">
      <dgm:prSet presAssocID="{42053BCA-445D-463C-AEFF-09B5D8865305}" presName="rootComposite" presStyleCnt="0"/>
      <dgm:spPr/>
    </dgm:pt>
    <dgm:pt modelId="{90549FA7-9D8A-4F70-8E5A-E3447F4E36EB}" type="pres">
      <dgm:prSet presAssocID="{42053BCA-445D-463C-AEFF-09B5D8865305}" presName="rootText" presStyleLbl="node3" presStyleIdx="4" presStyleCnt="6" custScaleX="105908" custLinFactNeighborX="-17653" custLinFactNeighborY="-1099">
        <dgm:presLayoutVars>
          <dgm:chPref val="3"/>
        </dgm:presLayoutVars>
      </dgm:prSet>
      <dgm:spPr/>
    </dgm:pt>
    <dgm:pt modelId="{0891D89E-CABB-4EC4-A206-CB2DD57622E0}" type="pres">
      <dgm:prSet presAssocID="{42053BCA-445D-463C-AEFF-09B5D8865305}" presName="rootConnector" presStyleLbl="node3" presStyleIdx="4" presStyleCnt="6"/>
      <dgm:spPr/>
    </dgm:pt>
    <dgm:pt modelId="{B43CC947-4A0B-4A16-86B3-BF29AB497282}" type="pres">
      <dgm:prSet presAssocID="{42053BCA-445D-463C-AEFF-09B5D8865305}" presName="hierChild4" presStyleCnt="0"/>
      <dgm:spPr/>
    </dgm:pt>
    <dgm:pt modelId="{46413C2E-FB9C-49EA-B758-7B71F300F253}" type="pres">
      <dgm:prSet presAssocID="{42053BCA-445D-463C-AEFF-09B5D8865305}" presName="hierChild5" presStyleCnt="0"/>
      <dgm:spPr/>
    </dgm:pt>
    <dgm:pt modelId="{4ACBAB27-FED6-444D-B612-4D5EA9F50D56}" type="pres">
      <dgm:prSet presAssocID="{B8AF8B09-EF3C-45DD-8531-AC2316467889}" presName="Name64" presStyleLbl="parChTrans1D3" presStyleIdx="5" presStyleCnt="6"/>
      <dgm:spPr/>
    </dgm:pt>
    <dgm:pt modelId="{112C16D5-83C5-4663-9FD1-8FECD48B4A72}" type="pres">
      <dgm:prSet presAssocID="{5A8B7862-A767-4848-AEEA-26B9DF7180D5}" presName="hierRoot2" presStyleCnt="0">
        <dgm:presLayoutVars>
          <dgm:hierBranch val="init"/>
        </dgm:presLayoutVars>
      </dgm:prSet>
      <dgm:spPr/>
    </dgm:pt>
    <dgm:pt modelId="{406DBC4A-7434-486A-A447-AE8020D25385}" type="pres">
      <dgm:prSet presAssocID="{5A8B7862-A767-4848-AEEA-26B9DF7180D5}" presName="rootComposite" presStyleCnt="0"/>
      <dgm:spPr/>
    </dgm:pt>
    <dgm:pt modelId="{589306D4-36C1-4EAD-A72D-C7E6544CAC36}" type="pres">
      <dgm:prSet presAssocID="{5A8B7862-A767-4848-AEEA-26B9DF7180D5}" presName="rootText" presStyleLbl="node3" presStyleIdx="5" presStyleCnt="6" custScaleX="105908" custLinFactNeighborX="-17653" custLinFactNeighborY="-1099">
        <dgm:presLayoutVars>
          <dgm:chPref val="3"/>
        </dgm:presLayoutVars>
      </dgm:prSet>
      <dgm:spPr/>
    </dgm:pt>
    <dgm:pt modelId="{B626EBDC-3E48-4F72-AFB9-F5806F872A08}" type="pres">
      <dgm:prSet presAssocID="{5A8B7862-A767-4848-AEEA-26B9DF7180D5}" presName="rootConnector" presStyleLbl="node3" presStyleIdx="5" presStyleCnt="6"/>
      <dgm:spPr/>
    </dgm:pt>
    <dgm:pt modelId="{8A021B66-0BB4-4958-BEEA-61CBA324196E}" type="pres">
      <dgm:prSet presAssocID="{5A8B7862-A767-4848-AEEA-26B9DF7180D5}" presName="hierChild4" presStyleCnt="0"/>
      <dgm:spPr/>
    </dgm:pt>
    <dgm:pt modelId="{41EBE446-1680-4B99-BE37-362C313952B5}" type="pres">
      <dgm:prSet presAssocID="{5A8B7862-A767-4848-AEEA-26B9DF7180D5}" presName="hierChild5" presStyleCnt="0"/>
      <dgm:spPr/>
    </dgm:pt>
    <dgm:pt modelId="{6555A6E8-1861-4970-96BD-A495F0D8FFBC}" type="pres">
      <dgm:prSet presAssocID="{1FCA4DA1-01A5-42BD-9F22-1D22CC3DC1BC}" presName="hierChild5" presStyleCnt="0"/>
      <dgm:spPr/>
    </dgm:pt>
    <dgm:pt modelId="{92FEDC6F-00FB-47E1-864D-5C2267A83751}" type="pres">
      <dgm:prSet presAssocID="{79ACD28D-8B57-4C74-82E9-B9942012E39A}" presName="hierChild3" presStyleCnt="0"/>
      <dgm:spPr/>
    </dgm:pt>
  </dgm:ptLst>
  <dgm:cxnLst>
    <dgm:cxn modelId="{082F0009-41D8-4CF1-B9FE-388CFDE6FD30}" srcId="{79ACD28D-8B57-4C74-82E9-B9942012E39A}" destId="{1FCA4DA1-01A5-42BD-9F22-1D22CC3DC1BC}" srcOrd="2" destOrd="0" parTransId="{FCA918FA-19E7-4B5A-9C15-C5E473CB356C}" sibTransId="{44721581-E8C4-4548-8A9A-B63B6106B0C9}"/>
    <dgm:cxn modelId="{3C382209-D552-4DC5-800C-F07EE5AB2F4B}" srcId="{1FCA4DA1-01A5-42BD-9F22-1D22CC3DC1BC}" destId="{42053BCA-445D-463C-AEFF-09B5D8865305}" srcOrd="0" destOrd="0" parTransId="{C32B57E4-C1F1-4B61-8446-B8A1B8BB460B}" sibTransId="{88E5D883-4F43-44D6-A9E3-56024C870699}"/>
    <dgm:cxn modelId="{CCAA300F-8D27-428E-A699-4E8374BB0C0D}" type="presOf" srcId="{62C0BB3D-7FCD-40CD-9C14-D0E6DF53B166}" destId="{8D1671CC-233F-4085-A192-5B349C60B41B}" srcOrd="0" destOrd="0" presId="urn:microsoft.com/office/officeart/2009/3/layout/HorizontalOrganizationChart"/>
    <dgm:cxn modelId="{00F32410-7C14-4902-8CF1-73BB011A5032}" type="presOf" srcId="{FCA918FA-19E7-4B5A-9C15-C5E473CB356C}" destId="{A4DE33C7-71F9-4425-BC55-4736843F9E30}" srcOrd="0" destOrd="0" presId="urn:microsoft.com/office/officeart/2009/3/layout/HorizontalOrganizationChart"/>
    <dgm:cxn modelId="{27BB5D15-D745-4C74-9D0F-4B6DE64D6599}" type="presOf" srcId="{79ACD28D-8B57-4C74-82E9-B9942012E39A}" destId="{EE6000F2-5ADA-4451-855F-08572FF3A5D1}" srcOrd="0" destOrd="0" presId="urn:microsoft.com/office/officeart/2009/3/layout/HorizontalOrganizationChart"/>
    <dgm:cxn modelId="{0405EC18-3135-4F06-A3F8-6471185622E7}" type="presOf" srcId="{6A863D9E-6287-472F-A2BD-12FA76B3F4EA}" destId="{0BC4F1FF-9771-4780-AF27-B4FEB5758160}" srcOrd="0" destOrd="0" presId="urn:microsoft.com/office/officeart/2009/3/layout/HorizontalOrganizationChart"/>
    <dgm:cxn modelId="{BB99271B-DCF0-45EF-9613-4F25C620D17A}" type="presOf" srcId="{2F71435E-08EC-4C9E-937B-600BA76D2B40}" destId="{D0FD07AC-67FF-40A1-BF1F-2F909D25B389}" srcOrd="1" destOrd="0" presId="urn:microsoft.com/office/officeart/2009/3/layout/HorizontalOrganizationChart"/>
    <dgm:cxn modelId="{45DB6C27-1AF8-45BA-BCCC-A7A9DC7AF404}" srcId="{6F5D401E-4D0C-4ADD-AE1D-1048A983D581}" destId="{27108E5B-C074-4C49-9B6E-11A156436078}" srcOrd="0" destOrd="0" parTransId="{AD9163A8-84B1-4D68-AC93-B79FD3A849C2}" sibTransId="{2A5671DC-6A24-46B7-BE76-C63450BDB97F}"/>
    <dgm:cxn modelId="{FD62D82D-A4EF-4212-B624-235EF8CC2307}" srcId="{6F5D401E-4D0C-4ADD-AE1D-1048A983D581}" destId="{34EBA717-36B3-4836-B908-69A135A40042}" srcOrd="1" destOrd="0" parTransId="{21BE2D7B-6EA4-4332-82B8-5FCBA2C38D0F}" sibTransId="{E08935D5-10E3-4881-B7BB-A8D246ACA139}"/>
    <dgm:cxn modelId="{B717152F-1E50-483E-BE1D-32BDD06832C0}" type="presOf" srcId="{1FCA4DA1-01A5-42BD-9F22-1D22CC3DC1BC}" destId="{75599E04-4066-4C89-B28B-5FD358E17FC9}" srcOrd="1" destOrd="0" presId="urn:microsoft.com/office/officeart/2009/3/layout/HorizontalOrganizationChart"/>
    <dgm:cxn modelId="{9ACCA634-9FE3-4493-8516-C92039D4EFF6}" type="presOf" srcId="{6F5D401E-4D0C-4ADD-AE1D-1048A983D581}" destId="{359C5940-AC51-406A-B95C-ACD3009E22B4}" srcOrd="0" destOrd="0" presId="urn:microsoft.com/office/officeart/2009/3/layout/HorizontalOrganizationChart"/>
    <dgm:cxn modelId="{8E70AC3D-6CC2-4214-9343-B8913EDA4277}" type="presOf" srcId="{69ABEDBC-6B8D-4D8A-A41D-B8ACE6125BA4}" destId="{58EAD628-A893-40F5-A88A-B314396EDA12}" srcOrd="0" destOrd="0" presId="urn:microsoft.com/office/officeart/2009/3/layout/HorizontalOrganizationChart"/>
    <dgm:cxn modelId="{5F76CF40-D831-4B87-9FC8-AC2319D6109D}" srcId="{79ACD28D-8B57-4C74-82E9-B9942012E39A}" destId="{6F5D401E-4D0C-4ADD-AE1D-1048A983D581}" srcOrd="0" destOrd="0" parTransId="{4265F549-DA37-4E16-94CE-CC1E0B7036F8}" sibTransId="{45EB3F56-1669-4C27-A8B2-58FC4B62189A}"/>
    <dgm:cxn modelId="{F3F6B341-8775-4C66-8C77-2A25D6FE462F}" type="presOf" srcId="{31AE3023-5139-4674-9A22-BF141286C133}" destId="{9D124B2B-06BD-4BC9-A66C-5BB34F7A6E23}" srcOrd="0" destOrd="0" presId="urn:microsoft.com/office/officeart/2009/3/layout/HorizontalOrganizationChart"/>
    <dgm:cxn modelId="{8AC6F165-2021-4863-B4BD-1709CCD14A1B}" type="presOf" srcId="{DF0323B0-F599-4E17-9ED1-6B1EE450B1E3}" destId="{8AED842C-0B97-41EF-9283-BBF8D8852066}" srcOrd="1" destOrd="0" presId="urn:microsoft.com/office/officeart/2009/3/layout/HorizontalOrganizationChart"/>
    <dgm:cxn modelId="{D232D166-8C6A-441A-9FB4-9C8C0703908E}" type="presOf" srcId="{34EBA717-36B3-4836-B908-69A135A40042}" destId="{24E9086C-E636-4A30-9966-196357138946}" srcOrd="0" destOrd="0" presId="urn:microsoft.com/office/officeart/2009/3/layout/HorizontalOrganizationChart"/>
    <dgm:cxn modelId="{AA483C67-F30B-4AF6-8022-B18A751059C6}" type="presOf" srcId="{69ABEDBC-6B8D-4D8A-A41D-B8ACE6125BA4}" destId="{24E2A0AF-9377-4904-BF5F-E7071514DC90}" srcOrd="1" destOrd="0" presId="urn:microsoft.com/office/officeart/2009/3/layout/HorizontalOrganizationChart"/>
    <dgm:cxn modelId="{0C75D270-F2AA-4414-A4E2-46E440DAA244}" type="presOf" srcId="{5A8B7862-A767-4848-AEEA-26B9DF7180D5}" destId="{589306D4-36C1-4EAD-A72D-C7E6544CAC36}" srcOrd="0" destOrd="0" presId="urn:microsoft.com/office/officeart/2009/3/layout/HorizontalOrganizationChart"/>
    <dgm:cxn modelId="{B6DB4273-B5BD-4041-A3F0-9344D4A17539}" srcId="{69ABEDBC-6B8D-4D8A-A41D-B8ACE6125BA4}" destId="{DF0323B0-F599-4E17-9ED1-6B1EE450B1E3}" srcOrd="1" destOrd="0" parTransId="{E939C065-F6A1-478E-A707-CA15724BD4E5}" sibTransId="{738E9687-259E-409D-9608-F9DE3CE24A28}"/>
    <dgm:cxn modelId="{A9BC7753-9789-453B-95E2-F9A1A6D310AD}" type="presOf" srcId="{79ACD28D-8B57-4C74-82E9-B9942012E39A}" destId="{4400BC33-C63E-4159-9FFB-ABB1F3C3BF57}" srcOrd="1" destOrd="0" presId="urn:microsoft.com/office/officeart/2009/3/layout/HorizontalOrganizationChart"/>
    <dgm:cxn modelId="{556B4774-39B8-469B-B6DB-1A98A1F73E7A}" type="presOf" srcId="{1FCA4DA1-01A5-42BD-9F22-1D22CC3DC1BC}" destId="{151A605B-C461-49E0-9949-5B7D0223CDBC}" srcOrd="0" destOrd="0" presId="urn:microsoft.com/office/officeart/2009/3/layout/HorizontalOrganizationChart"/>
    <dgm:cxn modelId="{88075D75-7F84-47E5-B331-16F6138F09DD}" type="presOf" srcId="{C32B57E4-C1F1-4B61-8446-B8A1B8BB460B}" destId="{FF4CD4B1-B35E-4486-BA4A-14CC3FBE532E}" srcOrd="0" destOrd="0" presId="urn:microsoft.com/office/officeart/2009/3/layout/HorizontalOrganizationChart"/>
    <dgm:cxn modelId="{D154D879-1300-40D0-A7EA-810D58775C58}" type="presOf" srcId="{27108E5B-C074-4C49-9B6E-11A156436078}" destId="{5194A0FE-C194-4C47-A84C-4D3F52722EC9}" srcOrd="0" destOrd="0" presId="urn:microsoft.com/office/officeart/2009/3/layout/HorizontalOrganizationChart"/>
    <dgm:cxn modelId="{81F7167B-CA83-4DDF-9A35-B70DA5912404}" type="presOf" srcId="{6F5D401E-4D0C-4ADD-AE1D-1048A983D581}" destId="{71CE0119-389E-408C-AFC0-C1403F485FA4}" srcOrd="1" destOrd="0" presId="urn:microsoft.com/office/officeart/2009/3/layout/HorizontalOrganizationChart"/>
    <dgm:cxn modelId="{447DA088-6EEF-4DD4-AD55-739E31B36FEA}" srcId="{79ACD28D-8B57-4C74-82E9-B9942012E39A}" destId="{69ABEDBC-6B8D-4D8A-A41D-B8ACE6125BA4}" srcOrd="1" destOrd="0" parTransId="{62C0BB3D-7FCD-40CD-9C14-D0E6DF53B166}" sibTransId="{0B0BB7B4-E32E-4BFA-B9DA-F4A563EC851A}"/>
    <dgm:cxn modelId="{BE9B7399-D3F5-4ABE-B45C-28E78597286C}" type="presOf" srcId="{34EBA717-36B3-4836-B908-69A135A40042}" destId="{30B9E948-3442-4021-AB5E-954B4370B41C}" srcOrd="1" destOrd="0" presId="urn:microsoft.com/office/officeart/2009/3/layout/HorizontalOrganizationChart"/>
    <dgm:cxn modelId="{F3AF409A-EC7E-4D92-B1F1-0D3D2D43ABB3}" srcId="{31AE3023-5139-4674-9A22-BF141286C133}" destId="{79ACD28D-8B57-4C74-82E9-B9942012E39A}" srcOrd="0" destOrd="0" parTransId="{845A1E59-A970-4D96-8CEE-7A8EF78FF5F6}" sibTransId="{3C05AC77-C739-4964-93F4-A157AF27E4BE}"/>
    <dgm:cxn modelId="{F91DF09B-950B-4417-95B3-9E81C3D03D5A}" type="presOf" srcId="{21BE2D7B-6EA4-4332-82B8-5FCBA2C38D0F}" destId="{1BD0F684-C5F6-4056-A4FC-95DFB942DFD3}" srcOrd="0" destOrd="0" presId="urn:microsoft.com/office/officeart/2009/3/layout/HorizontalOrganizationChart"/>
    <dgm:cxn modelId="{7E209F9C-070B-40DB-B728-F9C895B33E9E}" srcId="{69ABEDBC-6B8D-4D8A-A41D-B8ACE6125BA4}" destId="{2F71435E-08EC-4C9E-937B-600BA76D2B40}" srcOrd="0" destOrd="0" parTransId="{6A863D9E-6287-472F-A2BD-12FA76B3F4EA}" sibTransId="{9EE04D1F-5BA8-4E49-B082-B7275E1F91BF}"/>
    <dgm:cxn modelId="{D497EC9F-69B5-4753-9757-6B72EB70DC01}" type="presOf" srcId="{42053BCA-445D-463C-AEFF-09B5D8865305}" destId="{90549FA7-9D8A-4F70-8E5A-E3447F4E36EB}" srcOrd="0" destOrd="0" presId="urn:microsoft.com/office/officeart/2009/3/layout/HorizontalOrganizationChart"/>
    <dgm:cxn modelId="{088680C6-12BB-4DBF-A95D-067E584AC7BF}" srcId="{1FCA4DA1-01A5-42BD-9F22-1D22CC3DC1BC}" destId="{5A8B7862-A767-4848-AEEA-26B9DF7180D5}" srcOrd="1" destOrd="0" parTransId="{B8AF8B09-EF3C-45DD-8531-AC2316467889}" sibTransId="{86375B9F-1082-4E0D-9EBC-5B425B79E3FC}"/>
    <dgm:cxn modelId="{34BADDCA-D815-4098-8A1C-036531C187AD}" type="presOf" srcId="{AD9163A8-84B1-4D68-AC93-B79FD3A849C2}" destId="{C80B00DD-113E-42BE-A575-62B3D3E6B13F}" srcOrd="0" destOrd="0" presId="urn:microsoft.com/office/officeart/2009/3/layout/HorizontalOrganizationChart"/>
    <dgm:cxn modelId="{9A2BD2D1-33B0-454A-8FF8-F54FF6883220}" type="presOf" srcId="{27108E5B-C074-4C49-9B6E-11A156436078}" destId="{F3346E4F-E633-419F-B173-B4978F3E9F11}" srcOrd="1" destOrd="0" presId="urn:microsoft.com/office/officeart/2009/3/layout/HorizontalOrganizationChart"/>
    <dgm:cxn modelId="{24C55CD6-BE65-4E44-BF1E-12F9D68F3DA7}" type="presOf" srcId="{5A8B7862-A767-4848-AEEA-26B9DF7180D5}" destId="{B626EBDC-3E48-4F72-AFB9-F5806F872A08}" srcOrd="1" destOrd="0" presId="urn:microsoft.com/office/officeart/2009/3/layout/HorizontalOrganizationChart"/>
    <dgm:cxn modelId="{0A8C20E3-C2FB-490C-8EAC-B057C32DD78B}" type="presOf" srcId="{2F71435E-08EC-4C9E-937B-600BA76D2B40}" destId="{B0FAB9D9-0F0B-4357-B588-3FE71D2D30AC}" srcOrd="0" destOrd="0" presId="urn:microsoft.com/office/officeart/2009/3/layout/HorizontalOrganizationChart"/>
    <dgm:cxn modelId="{284A5BE8-C266-4757-93BA-545F7DB15C12}" type="presOf" srcId="{B8AF8B09-EF3C-45DD-8531-AC2316467889}" destId="{4ACBAB27-FED6-444D-B612-4D5EA9F50D56}" srcOrd="0" destOrd="0" presId="urn:microsoft.com/office/officeart/2009/3/layout/HorizontalOrganizationChart"/>
    <dgm:cxn modelId="{B5EA70EB-8276-4964-A081-224212752F2E}" type="presOf" srcId="{4265F549-DA37-4E16-94CE-CC1E0B7036F8}" destId="{405D13D9-28A4-448D-910A-46ED65B75017}" srcOrd="0" destOrd="0" presId="urn:microsoft.com/office/officeart/2009/3/layout/HorizontalOrganizationChart"/>
    <dgm:cxn modelId="{2D527DFB-378A-4249-9C8C-A55200AA7670}" type="presOf" srcId="{E939C065-F6A1-478E-A707-CA15724BD4E5}" destId="{CEC28AAE-0061-4F3F-A482-A5F240B1C41E}" srcOrd="0" destOrd="0" presId="urn:microsoft.com/office/officeart/2009/3/layout/HorizontalOrganizationChart"/>
    <dgm:cxn modelId="{1BB204FD-EAEB-42C2-B27A-197A835AC90C}" type="presOf" srcId="{DF0323B0-F599-4E17-9ED1-6B1EE450B1E3}" destId="{55DF7F3E-085F-45FE-AB2F-42F4CD37FE44}" srcOrd="0" destOrd="0" presId="urn:microsoft.com/office/officeart/2009/3/layout/HorizontalOrganizationChart"/>
    <dgm:cxn modelId="{FE437DFE-2558-454A-B539-F191F6166720}" type="presOf" srcId="{42053BCA-445D-463C-AEFF-09B5D8865305}" destId="{0891D89E-CABB-4EC4-A206-CB2DD57622E0}" srcOrd="1" destOrd="0" presId="urn:microsoft.com/office/officeart/2009/3/layout/HorizontalOrganizationChart"/>
    <dgm:cxn modelId="{F5EB5F41-EDBF-46F9-95CE-C04C3B76F849}" type="presParOf" srcId="{9D124B2B-06BD-4BC9-A66C-5BB34F7A6E23}" destId="{6A638BBE-15BA-4B73-9C32-B52FA7E5A93D}" srcOrd="0" destOrd="0" presId="urn:microsoft.com/office/officeart/2009/3/layout/HorizontalOrganizationChart"/>
    <dgm:cxn modelId="{BA8FE8A9-93FD-42B4-B83C-C68CACD40026}" type="presParOf" srcId="{6A638BBE-15BA-4B73-9C32-B52FA7E5A93D}" destId="{60919767-EB40-41CD-BB0F-8A746C71CE83}" srcOrd="0" destOrd="0" presId="urn:microsoft.com/office/officeart/2009/3/layout/HorizontalOrganizationChart"/>
    <dgm:cxn modelId="{3AE954B6-8277-4962-8DBB-2EAE9E2F3AF7}" type="presParOf" srcId="{60919767-EB40-41CD-BB0F-8A746C71CE83}" destId="{EE6000F2-5ADA-4451-855F-08572FF3A5D1}" srcOrd="0" destOrd="0" presId="urn:microsoft.com/office/officeart/2009/3/layout/HorizontalOrganizationChart"/>
    <dgm:cxn modelId="{6629BABC-3276-49A0-9915-7FFC785BD3A8}" type="presParOf" srcId="{60919767-EB40-41CD-BB0F-8A746C71CE83}" destId="{4400BC33-C63E-4159-9FFB-ABB1F3C3BF57}" srcOrd="1" destOrd="0" presId="urn:microsoft.com/office/officeart/2009/3/layout/HorizontalOrganizationChart"/>
    <dgm:cxn modelId="{E6C5AF46-B20F-4DBD-ADF7-3BABF16C2FF8}" type="presParOf" srcId="{6A638BBE-15BA-4B73-9C32-B52FA7E5A93D}" destId="{30C3DCC3-0807-4186-89B3-080297513B53}" srcOrd="1" destOrd="0" presId="urn:microsoft.com/office/officeart/2009/3/layout/HorizontalOrganizationChart"/>
    <dgm:cxn modelId="{C8305943-D441-4927-BCA3-714092A59766}" type="presParOf" srcId="{30C3DCC3-0807-4186-89B3-080297513B53}" destId="{405D13D9-28A4-448D-910A-46ED65B75017}" srcOrd="0" destOrd="0" presId="urn:microsoft.com/office/officeart/2009/3/layout/HorizontalOrganizationChart"/>
    <dgm:cxn modelId="{A4964A42-EB07-4EB5-AD01-D6BA45848406}" type="presParOf" srcId="{30C3DCC3-0807-4186-89B3-080297513B53}" destId="{456A09A0-6E5A-4A90-B287-9F0BB539C20A}" srcOrd="1" destOrd="0" presId="urn:microsoft.com/office/officeart/2009/3/layout/HorizontalOrganizationChart"/>
    <dgm:cxn modelId="{DBE29928-F0DA-49B7-BDBE-E61E60CA9745}" type="presParOf" srcId="{456A09A0-6E5A-4A90-B287-9F0BB539C20A}" destId="{93AAB9B9-4960-4128-B6A4-28A96956337D}" srcOrd="0" destOrd="0" presId="urn:microsoft.com/office/officeart/2009/3/layout/HorizontalOrganizationChart"/>
    <dgm:cxn modelId="{E4395EEC-8926-4BF5-80F3-3194D986B260}" type="presParOf" srcId="{93AAB9B9-4960-4128-B6A4-28A96956337D}" destId="{359C5940-AC51-406A-B95C-ACD3009E22B4}" srcOrd="0" destOrd="0" presId="urn:microsoft.com/office/officeart/2009/3/layout/HorizontalOrganizationChart"/>
    <dgm:cxn modelId="{4B515FEA-E34D-4027-AB5E-D58B311CB1E7}" type="presParOf" srcId="{93AAB9B9-4960-4128-B6A4-28A96956337D}" destId="{71CE0119-389E-408C-AFC0-C1403F485FA4}" srcOrd="1" destOrd="0" presId="urn:microsoft.com/office/officeart/2009/3/layout/HorizontalOrganizationChart"/>
    <dgm:cxn modelId="{ECCB9ED4-D78B-46A7-B7C5-5941359705E0}" type="presParOf" srcId="{456A09A0-6E5A-4A90-B287-9F0BB539C20A}" destId="{4D477A2A-180A-4BF0-B088-798748B0BDB3}" srcOrd="1" destOrd="0" presId="urn:microsoft.com/office/officeart/2009/3/layout/HorizontalOrganizationChart"/>
    <dgm:cxn modelId="{61304786-1DE2-4D59-AC89-BE1B9364D086}" type="presParOf" srcId="{4D477A2A-180A-4BF0-B088-798748B0BDB3}" destId="{C80B00DD-113E-42BE-A575-62B3D3E6B13F}" srcOrd="0" destOrd="0" presId="urn:microsoft.com/office/officeart/2009/3/layout/HorizontalOrganizationChart"/>
    <dgm:cxn modelId="{EA431D9C-D90E-4043-96F9-F3B8F8B9C44F}" type="presParOf" srcId="{4D477A2A-180A-4BF0-B088-798748B0BDB3}" destId="{2CA73941-AEB6-404E-804C-15E6BB75C550}" srcOrd="1" destOrd="0" presId="urn:microsoft.com/office/officeart/2009/3/layout/HorizontalOrganizationChart"/>
    <dgm:cxn modelId="{EF913BD9-DD24-48B3-9864-D29A40350505}" type="presParOf" srcId="{2CA73941-AEB6-404E-804C-15E6BB75C550}" destId="{4AC3EF55-2F01-4D45-9CDD-CF82053A3C79}" srcOrd="0" destOrd="0" presId="urn:microsoft.com/office/officeart/2009/3/layout/HorizontalOrganizationChart"/>
    <dgm:cxn modelId="{141884C1-352C-45F7-8001-D06FF40B16D7}" type="presParOf" srcId="{4AC3EF55-2F01-4D45-9CDD-CF82053A3C79}" destId="{5194A0FE-C194-4C47-A84C-4D3F52722EC9}" srcOrd="0" destOrd="0" presId="urn:microsoft.com/office/officeart/2009/3/layout/HorizontalOrganizationChart"/>
    <dgm:cxn modelId="{4F3AEC59-D482-4238-B094-843507735EA5}" type="presParOf" srcId="{4AC3EF55-2F01-4D45-9CDD-CF82053A3C79}" destId="{F3346E4F-E633-419F-B173-B4978F3E9F11}" srcOrd="1" destOrd="0" presId="urn:microsoft.com/office/officeart/2009/3/layout/HorizontalOrganizationChart"/>
    <dgm:cxn modelId="{C14973CA-DBD6-4D2B-A59C-D761739059DF}" type="presParOf" srcId="{2CA73941-AEB6-404E-804C-15E6BB75C550}" destId="{43EFBE5C-A812-449B-A79B-802C35F7C9DD}" srcOrd="1" destOrd="0" presId="urn:microsoft.com/office/officeart/2009/3/layout/HorizontalOrganizationChart"/>
    <dgm:cxn modelId="{B427C0D3-540D-481B-8A40-A4B97A0BD2AA}" type="presParOf" srcId="{2CA73941-AEB6-404E-804C-15E6BB75C550}" destId="{DE2F935F-7E46-411A-B0B7-9443B64FC89F}" srcOrd="2" destOrd="0" presId="urn:microsoft.com/office/officeart/2009/3/layout/HorizontalOrganizationChart"/>
    <dgm:cxn modelId="{E2387FE7-9526-443D-A3E5-2BE239BE000E}" type="presParOf" srcId="{4D477A2A-180A-4BF0-B088-798748B0BDB3}" destId="{1BD0F684-C5F6-4056-A4FC-95DFB942DFD3}" srcOrd="2" destOrd="0" presId="urn:microsoft.com/office/officeart/2009/3/layout/HorizontalOrganizationChart"/>
    <dgm:cxn modelId="{B2DF7CCF-8428-438D-AF1F-70EB6345A802}" type="presParOf" srcId="{4D477A2A-180A-4BF0-B088-798748B0BDB3}" destId="{C556A5CA-2757-493D-BC7E-FA76D87D6C09}" srcOrd="3" destOrd="0" presId="urn:microsoft.com/office/officeart/2009/3/layout/HorizontalOrganizationChart"/>
    <dgm:cxn modelId="{DBF23BFD-D1FA-4CBB-B1DA-E598AF481D76}" type="presParOf" srcId="{C556A5CA-2757-493D-BC7E-FA76D87D6C09}" destId="{301DC451-508F-4310-973B-CAC197117DF5}" srcOrd="0" destOrd="0" presId="urn:microsoft.com/office/officeart/2009/3/layout/HorizontalOrganizationChart"/>
    <dgm:cxn modelId="{1C82FEBA-BCE2-4CFB-8FF5-6DDA020AE109}" type="presParOf" srcId="{301DC451-508F-4310-973B-CAC197117DF5}" destId="{24E9086C-E636-4A30-9966-196357138946}" srcOrd="0" destOrd="0" presId="urn:microsoft.com/office/officeart/2009/3/layout/HorizontalOrganizationChart"/>
    <dgm:cxn modelId="{DB32E7FF-B6E6-493A-B29E-BCE88CF4AF8C}" type="presParOf" srcId="{301DC451-508F-4310-973B-CAC197117DF5}" destId="{30B9E948-3442-4021-AB5E-954B4370B41C}" srcOrd="1" destOrd="0" presId="urn:microsoft.com/office/officeart/2009/3/layout/HorizontalOrganizationChart"/>
    <dgm:cxn modelId="{7E30C047-B6E7-49E2-A78B-A2CEF4C62859}" type="presParOf" srcId="{C556A5CA-2757-493D-BC7E-FA76D87D6C09}" destId="{C047289C-9BDF-449D-9A6F-81489449F752}" srcOrd="1" destOrd="0" presId="urn:microsoft.com/office/officeart/2009/3/layout/HorizontalOrganizationChart"/>
    <dgm:cxn modelId="{84FF9824-F512-4969-ADF1-0C26CC35DF83}" type="presParOf" srcId="{C556A5CA-2757-493D-BC7E-FA76D87D6C09}" destId="{877E1819-EA1F-4582-A025-092CCB4E705F}" srcOrd="2" destOrd="0" presId="urn:microsoft.com/office/officeart/2009/3/layout/HorizontalOrganizationChart"/>
    <dgm:cxn modelId="{B94C7DB7-6DC1-452D-8AF5-F036D81C56FB}" type="presParOf" srcId="{456A09A0-6E5A-4A90-B287-9F0BB539C20A}" destId="{2BFF9DD5-3890-43F1-A5F3-6FADF54CA7CD}" srcOrd="2" destOrd="0" presId="urn:microsoft.com/office/officeart/2009/3/layout/HorizontalOrganizationChart"/>
    <dgm:cxn modelId="{2F5F61E1-1EC1-4F33-B3CD-4C546014ABAF}" type="presParOf" srcId="{30C3DCC3-0807-4186-89B3-080297513B53}" destId="{8D1671CC-233F-4085-A192-5B349C60B41B}" srcOrd="2" destOrd="0" presId="urn:microsoft.com/office/officeart/2009/3/layout/HorizontalOrganizationChart"/>
    <dgm:cxn modelId="{DB9BB271-EA77-4C12-968F-7C954B7C8034}" type="presParOf" srcId="{30C3DCC3-0807-4186-89B3-080297513B53}" destId="{6E5547CA-1DB6-4043-98EE-B383A2D33015}" srcOrd="3" destOrd="0" presId="urn:microsoft.com/office/officeart/2009/3/layout/HorizontalOrganizationChart"/>
    <dgm:cxn modelId="{95798355-9F2B-447F-B9D2-3C385E2AFF4B}" type="presParOf" srcId="{6E5547CA-1DB6-4043-98EE-B383A2D33015}" destId="{54361A97-68E6-4B16-994F-E7616AC6C401}" srcOrd="0" destOrd="0" presId="urn:microsoft.com/office/officeart/2009/3/layout/HorizontalOrganizationChart"/>
    <dgm:cxn modelId="{A4A1F376-5001-4BFC-BDCF-D5C041D4F983}" type="presParOf" srcId="{54361A97-68E6-4B16-994F-E7616AC6C401}" destId="{58EAD628-A893-40F5-A88A-B314396EDA12}" srcOrd="0" destOrd="0" presId="urn:microsoft.com/office/officeart/2009/3/layout/HorizontalOrganizationChart"/>
    <dgm:cxn modelId="{259D9EA4-17BA-4FFF-8F20-9873824D8AC2}" type="presParOf" srcId="{54361A97-68E6-4B16-994F-E7616AC6C401}" destId="{24E2A0AF-9377-4904-BF5F-E7071514DC90}" srcOrd="1" destOrd="0" presId="urn:microsoft.com/office/officeart/2009/3/layout/HorizontalOrganizationChart"/>
    <dgm:cxn modelId="{5714581C-C5C8-41EC-B006-378C9103F878}" type="presParOf" srcId="{6E5547CA-1DB6-4043-98EE-B383A2D33015}" destId="{89EBEF6B-F155-40C5-BAD4-7132151C7310}" srcOrd="1" destOrd="0" presId="urn:microsoft.com/office/officeart/2009/3/layout/HorizontalOrganizationChart"/>
    <dgm:cxn modelId="{E8A81F73-6945-4AD3-8D75-78CC7BC2D51F}" type="presParOf" srcId="{89EBEF6B-F155-40C5-BAD4-7132151C7310}" destId="{0BC4F1FF-9771-4780-AF27-B4FEB5758160}" srcOrd="0" destOrd="0" presId="urn:microsoft.com/office/officeart/2009/3/layout/HorizontalOrganizationChart"/>
    <dgm:cxn modelId="{5C6E251D-3AB9-4261-9701-729551405069}" type="presParOf" srcId="{89EBEF6B-F155-40C5-BAD4-7132151C7310}" destId="{207AEDBB-42BD-4DFB-AFE8-09A4B428B331}" srcOrd="1" destOrd="0" presId="urn:microsoft.com/office/officeart/2009/3/layout/HorizontalOrganizationChart"/>
    <dgm:cxn modelId="{C94CD55E-ED3F-4A29-8917-E94659F9FB36}" type="presParOf" srcId="{207AEDBB-42BD-4DFB-AFE8-09A4B428B331}" destId="{028B6375-D93B-4D6B-885D-00721C42880C}" srcOrd="0" destOrd="0" presId="urn:microsoft.com/office/officeart/2009/3/layout/HorizontalOrganizationChart"/>
    <dgm:cxn modelId="{C9D2AF04-E369-4503-829D-A9A0E6818E5C}" type="presParOf" srcId="{028B6375-D93B-4D6B-885D-00721C42880C}" destId="{B0FAB9D9-0F0B-4357-B588-3FE71D2D30AC}" srcOrd="0" destOrd="0" presId="urn:microsoft.com/office/officeart/2009/3/layout/HorizontalOrganizationChart"/>
    <dgm:cxn modelId="{FDA33988-04BA-4A9C-A31C-6B8A95AFC5BE}" type="presParOf" srcId="{028B6375-D93B-4D6B-885D-00721C42880C}" destId="{D0FD07AC-67FF-40A1-BF1F-2F909D25B389}" srcOrd="1" destOrd="0" presId="urn:microsoft.com/office/officeart/2009/3/layout/HorizontalOrganizationChart"/>
    <dgm:cxn modelId="{FD705765-1B31-45CE-A746-A621E4EDCEC7}" type="presParOf" srcId="{207AEDBB-42BD-4DFB-AFE8-09A4B428B331}" destId="{2FE9B850-B496-4032-9060-E18B2027D791}" srcOrd="1" destOrd="0" presId="urn:microsoft.com/office/officeart/2009/3/layout/HorizontalOrganizationChart"/>
    <dgm:cxn modelId="{59E38099-012E-4385-A5F6-BFD047B84373}" type="presParOf" srcId="{207AEDBB-42BD-4DFB-AFE8-09A4B428B331}" destId="{B9344CC2-841E-4BC8-98FC-BA0648E614A6}" srcOrd="2" destOrd="0" presId="urn:microsoft.com/office/officeart/2009/3/layout/HorizontalOrganizationChart"/>
    <dgm:cxn modelId="{E5A46613-50B8-462A-A7E9-F93A2CB1CF36}" type="presParOf" srcId="{89EBEF6B-F155-40C5-BAD4-7132151C7310}" destId="{CEC28AAE-0061-4F3F-A482-A5F240B1C41E}" srcOrd="2" destOrd="0" presId="urn:microsoft.com/office/officeart/2009/3/layout/HorizontalOrganizationChart"/>
    <dgm:cxn modelId="{706CDE13-63BF-4DBB-8630-90D377605E27}" type="presParOf" srcId="{89EBEF6B-F155-40C5-BAD4-7132151C7310}" destId="{E59BBF1F-FF55-44A9-A545-27CC87A5B499}" srcOrd="3" destOrd="0" presId="urn:microsoft.com/office/officeart/2009/3/layout/HorizontalOrganizationChart"/>
    <dgm:cxn modelId="{DD96C576-37CC-408C-8EF8-21CF809DA3C8}" type="presParOf" srcId="{E59BBF1F-FF55-44A9-A545-27CC87A5B499}" destId="{E95BD824-829F-4395-ACD4-70586E8C833F}" srcOrd="0" destOrd="0" presId="urn:microsoft.com/office/officeart/2009/3/layout/HorizontalOrganizationChart"/>
    <dgm:cxn modelId="{E573F62E-18DC-48CB-8BF4-3B47593D0D28}" type="presParOf" srcId="{E95BD824-829F-4395-ACD4-70586E8C833F}" destId="{55DF7F3E-085F-45FE-AB2F-42F4CD37FE44}" srcOrd="0" destOrd="0" presId="urn:microsoft.com/office/officeart/2009/3/layout/HorizontalOrganizationChart"/>
    <dgm:cxn modelId="{8ED146B9-18D6-4702-A8A6-6613958DC4FC}" type="presParOf" srcId="{E95BD824-829F-4395-ACD4-70586E8C833F}" destId="{8AED842C-0B97-41EF-9283-BBF8D8852066}" srcOrd="1" destOrd="0" presId="urn:microsoft.com/office/officeart/2009/3/layout/HorizontalOrganizationChart"/>
    <dgm:cxn modelId="{0E9CB4E7-6203-4A8D-B9C6-75A2DAFBFF84}" type="presParOf" srcId="{E59BBF1F-FF55-44A9-A545-27CC87A5B499}" destId="{746C8354-E33F-440F-AF13-6B5739272FE3}" srcOrd="1" destOrd="0" presId="urn:microsoft.com/office/officeart/2009/3/layout/HorizontalOrganizationChart"/>
    <dgm:cxn modelId="{51254CB0-F2AE-4070-8449-35BF40DCDC25}" type="presParOf" srcId="{E59BBF1F-FF55-44A9-A545-27CC87A5B499}" destId="{35B8D0D1-BBC2-43C3-9057-1E24B374C05D}" srcOrd="2" destOrd="0" presId="urn:microsoft.com/office/officeart/2009/3/layout/HorizontalOrganizationChart"/>
    <dgm:cxn modelId="{834661BB-4861-49D1-9306-F0CF2F6B8E7F}" type="presParOf" srcId="{6E5547CA-1DB6-4043-98EE-B383A2D33015}" destId="{714A04C5-3E17-4163-8154-6B69C951F35D}" srcOrd="2" destOrd="0" presId="urn:microsoft.com/office/officeart/2009/3/layout/HorizontalOrganizationChart"/>
    <dgm:cxn modelId="{222D079E-3974-4C3B-9DEA-ADA8579B0712}" type="presParOf" srcId="{30C3DCC3-0807-4186-89B3-080297513B53}" destId="{A4DE33C7-71F9-4425-BC55-4736843F9E30}" srcOrd="4" destOrd="0" presId="urn:microsoft.com/office/officeart/2009/3/layout/HorizontalOrganizationChart"/>
    <dgm:cxn modelId="{B69CEC73-35B0-4AE5-8ACE-1505A6C22DDA}" type="presParOf" srcId="{30C3DCC3-0807-4186-89B3-080297513B53}" destId="{C7F026C3-26CE-428A-8B85-6D81BA17ACCA}" srcOrd="5" destOrd="0" presId="urn:microsoft.com/office/officeart/2009/3/layout/HorizontalOrganizationChart"/>
    <dgm:cxn modelId="{8CD7329A-510C-4336-8C1B-10E99A143FD8}" type="presParOf" srcId="{C7F026C3-26CE-428A-8B85-6D81BA17ACCA}" destId="{96DC9544-D68C-4950-815E-CE7B64C79C00}" srcOrd="0" destOrd="0" presId="urn:microsoft.com/office/officeart/2009/3/layout/HorizontalOrganizationChart"/>
    <dgm:cxn modelId="{CC671651-8DF3-4A87-8DC3-F3A064F166E7}" type="presParOf" srcId="{96DC9544-D68C-4950-815E-CE7B64C79C00}" destId="{151A605B-C461-49E0-9949-5B7D0223CDBC}" srcOrd="0" destOrd="0" presId="urn:microsoft.com/office/officeart/2009/3/layout/HorizontalOrganizationChart"/>
    <dgm:cxn modelId="{16F6524C-E18E-43AC-BADB-9C70FA2861AC}" type="presParOf" srcId="{96DC9544-D68C-4950-815E-CE7B64C79C00}" destId="{75599E04-4066-4C89-B28B-5FD358E17FC9}" srcOrd="1" destOrd="0" presId="urn:microsoft.com/office/officeart/2009/3/layout/HorizontalOrganizationChart"/>
    <dgm:cxn modelId="{F10BB155-759A-4F2C-9FBB-33218DB37309}" type="presParOf" srcId="{C7F026C3-26CE-428A-8B85-6D81BA17ACCA}" destId="{69B8B4CF-85AB-4436-87DC-51DB48D9AD07}" srcOrd="1" destOrd="0" presId="urn:microsoft.com/office/officeart/2009/3/layout/HorizontalOrganizationChart"/>
    <dgm:cxn modelId="{E7983B78-94CB-4A34-BFFD-8B7BE791240A}" type="presParOf" srcId="{69B8B4CF-85AB-4436-87DC-51DB48D9AD07}" destId="{FF4CD4B1-B35E-4486-BA4A-14CC3FBE532E}" srcOrd="0" destOrd="0" presId="urn:microsoft.com/office/officeart/2009/3/layout/HorizontalOrganizationChart"/>
    <dgm:cxn modelId="{20E7B1B8-60CB-46BC-8D42-AAA199D8AFF2}" type="presParOf" srcId="{69B8B4CF-85AB-4436-87DC-51DB48D9AD07}" destId="{796B37DA-2D3B-4A7F-92CE-E4C4FEBFAAA8}" srcOrd="1" destOrd="0" presId="urn:microsoft.com/office/officeart/2009/3/layout/HorizontalOrganizationChart"/>
    <dgm:cxn modelId="{E3756DE7-9C22-4855-929B-855CCACF429D}" type="presParOf" srcId="{796B37DA-2D3B-4A7F-92CE-E4C4FEBFAAA8}" destId="{11B01BF3-3686-4FD9-A3D4-BB61EABFC923}" srcOrd="0" destOrd="0" presId="urn:microsoft.com/office/officeart/2009/3/layout/HorizontalOrganizationChart"/>
    <dgm:cxn modelId="{21AA47E6-FD78-448B-A66A-DB3DDBB3D0BD}" type="presParOf" srcId="{11B01BF3-3686-4FD9-A3D4-BB61EABFC923}" destId="{90549FA7-9D8A-4F70-8E5A-E3447F4E36EB}" srcOrd="0" destOrd="0" presId="urn:microsoft.com/office/officeart/2009/3/layout/HorizontalOrganizationChart"/>
    <dgm:cxn modelId="{24FC3D21-D48F-4F21-A769-9C2849062A56}" type="presParOf" srcId="{11B01BF3-3686-4FD9-A3D4-BB61EABFC923}" destId="{0891D89E-CABB-4EC4-A206-CB2DD57622E0}" srcOrd="1" destOrd="0" presId="urn:microsoft.com/office/officeart/2009/3/layout/HorizontalOrganizationChart"/>
    <dgm:cxn modelId="{A6743D7F-9A2D-49B0-ABC0-B68FDF3DCFC6}" type="presParOf" srcId="{796B37DA-2D3B-4A7F-92CE-E4C4FEBFAAA8}" destId="{B43CC947-4A0B-4A16-86B3-BF29AB497282}" srcOrd="1" destOrd="0" presId="urn:microsoft.com/office/officeart/2009/3/layout/HorizontalOrganizationChart"/>
    <dgm:cxn modelId="{CF759F4B-5602-4A24-B45A-1A5965D23C37}" type="presParOf" srcId="{796B37DA-2D3B-4A7F-92CE-E4C4FEBFAAA8}" destId="{46413C2E-FB9C-49EA-B758-7B71F300F253}" srcOrd="2" destOrd="0" presId="urn:microsoft.com/office/officeart/2009/3/layout/HorizontalOrganizationChart"/>
    <dgm:cxn modelId="{8BA0237F-6C11-4EC0-A55D-43EFECC69CEA}" type="presParOf" srcId="{69B8B4CF-85AB-4436-87DC-51DB48D9AD07}" destId="{4ACBAB27-FED6-444D-B612-4D5EA9F50D56}" srcOrd="2" destOrd="0" presId="urn:microsoft.com/office/officeart/2009/3/layout/HorizontalOrganizationChart"/>
    <dgm:cxn modelId="{E0AC4AEB-D01F-4853-947F-44ECB4EA3C31}" type="presParOf" srcId="{69B8B4CF-85AB-4436-87DC-51DB48D9AD07}" destId="{112C16D5-83C5-4663-9FD1-8FECD48B4A72}" srcOrd="3" destOrd="0" presId="urn:microsoft.com/office/officeart/2009/3/layout/HorizontalOrganizationChart"/>
    <dgm:cxn modelId="{4FC2F1DA-AED5-4149-BF2B-B4F3FB39C7E2}" type="presParOf" srcId="{112C16D5-83C5-4663-9FD1-8FECD48B4A72}" destId="{406DBC4A-7434-486A-A447-AE8020D25385}" srcOrd="0" destOrd="0" presId="urn:microsoft.com/office/officeart/2009/3/layout/HorizontalOrganizationChart"/>
    <dgm:cxn modelId="{AACE2C28-E4C6-4BE3-AD07-324571F6681D}" type="presParOf" srcId="{406DBC4A-7434-486A-A447-AE8020D25385}" destId="{589306D4-36C1-4EAD-A72D-C7E6544CAC36}" srcOrd="0" destOrd="0" presId="urn:microsoft.com/office/officeart/2009/3/layout/HorizontalOrganizationChart"/>
    <dgm:cxn modelId="{E6FA9869-F302-4C41-A2AA-FBA635F65DB6}" type="presParOf" srcId="{406DBC4A-7434-486A-A447-AE8020D25385}" destId="{B626EBDC-3E48-4F72-AFB9-F5806F872A08}" srcOrd="1" destOrd="0" presId="urn:microsoft.com/office/officeart/2009/3/layout/HorizontalOrganizationChart"/>
    <dgm:cxn modelId="{67AC8BA1-D686-4B82-81A0-AA63A9464729}" type="presParOf" srcId="{112C16D5-83C5-4663-9FD1-8FECD48B4A72}" destId="{8A021B66-0BB4-4958-BEEA-61CBA324196E}" srcOrd="1" destOrd="0" presId="urn:microsoft.com/office/officeart/2009/3/layout/HorizontalOrganizationChart"/>
    <dgm:cxn modelId="{3EA63B81-D9E8-494D-89B4-DAF5B1D0269F}" type="presParOf" srcId="{112C16D5-83C5-4663-9FD1-8FECD48B4A72}" destId="{41EBE446-1680-4B99-BE37-362C313952B5}" srcOrd="2" destOrd="0" presId="urn:microsoft.com/office/officeart/2009/3/layout/HorizontalOrganizationChart"/>
    <dgm:cxn modelId="{2262446F-1143-4330-AC01-4C499E691D07}" type="presParOf" srcId="{C7F026C3-26CE-428A-8B85-6D81BA17ACCA}" destId="{6555A6E8-1861-4970-96BD-A495F0D8FFBC}" srcOrd="2" destOrd="0" presId="urn:microsoft.com/office/officeart/2009/3/layout/HorizontalOrganizationChart"/>
    <dgm:cxn modelId="{A4F92039-61F8-4988-9491-843E2026EBC8}" type="presParOf" srcId="{6A638BBE-15BA-4B73-9C32-B52FA7E5A93D}" destId="{92FEDC6F-00FB-47E1-864D-5C2267A8375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EA882D-5C97-4F18-98E9-FC980C6CE76B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latinLnBrk="1"/>
          <a:endParaRPr lang="ko-KR" altLang="en-US"/>
        </a:p>
      </dgm:t>
    </dgm:pt>
    <dgm:pt modelId="{9DEB9F93-5EE2-4EF7-BB88-1FD8EF8CA4D4}">
      <dgm:prSet phldrT="[텍스트]" custT="1"/>
      <dgm:spPr/>
      <dgm:t>
        <a:bodyPr/>
        <a:lstStyle/>
        <a:p>
          <a:pPr latinLnBrk="1"/>
          <a:r>
            <a:rPr lang="ko-KR" altLang="en-US" sz="2400" b="1" dirty="0">
              <a:latin typeface="+mn-ea"/>
              <a:ea typeface="+mn-ea"/>
            </a:rPr>
            <a:t>박상진</a:t>
          </a:r>
        </a:p>
      </dgm:t>
    </dgm:pt>
    <dgm:pt modelId="{96408F92-3D9F-401F-A8DC-8BE38B0441FB}" type="parTrans" cxnId="{9D753C99-916F-4B9E-ACDD-A31BF3A00BEF}">
      <dgm:prSet/>
      <dgm:spPr/>
      <dgm:t>
        <a:bodyPr/>
        <a:lstStyle/>
        <a:p>
          <a:pPr latinLnBrk="1"/>
          <a:endParaRPr lang="ko-KR" altLang="en-US" sz="2400">
            <a:latin typeface="+mn-ea"/>
            <a:ea typeface="+mn-ea"/>
          </a:endParaRPr>
        </a:p>
      </dgm:t>
    </dgm:pt>
    <dgm:pt modelId="{18B9A561-A1F6-444D-8C4C-95ACA8848BCF}" type="sibTrans" cxnId="{9D753C99-916F-4B9E-ACDD-A31BF3A00BEF}">
      <dgm:prSet custT="1"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 algn="ctr" latinLnBrk="1"/>
          <a:r>
            <a:rPr lang="ko-KR" altLang="en-US" sz="2000" dirty="0">
              <a:latin typeface="+mn-ea"/>
              <a:ea typeface="+mn-ea"/>
            </a:rPr>
            <a:t>총괄</a:t>
          </a:r>
        </a:p>
      </dgm:t>
    </dgm:pt>
    <dgm:pt modelId="{58DF0DE4-59CB-4D7A-8478-EC77B0F82744}" type="asst">
      <dgm:prSet phldrT="[텍스트]" custT="1"/>
      <dgm:spPr/>
      <dgm:t>
        <a:bodyPr/>
        <a:lstStyle/>
        <a:p>
          <a:pPr latinLnBrk="1"/>
          <a:r>
            <a:rPr lang="ko-KR" altLang="en-US" sz="2400" b="1" dirty="0" err="1">
              <a:latin typeface="+mn-ea"/>
              <a:ea typeface="+mn-ea"/>
            </a:rPr>
            <a:t>김충일</a:t>
          </a:r>
          <a:endParaRPr lang="ko-KR" altLang="en-US" sz="2400" b="1" dirty="0">
            <a:latin typeface="+mn-ea"/>
            <a:ea typeface="+mn-ea"/>
          </a:endParaRPr>
        </a:p>
      </dgm:t>
    </dgm:pt>
    <dgm:pt modelId="{E052BAE5-DBB9-4332-AD41-7655BF9D9C4D}" type="parTrans" cxnId="{7ACF7F87-72FA-4766-A39D-1437388349C2}">
      <dgm:prSet/>
      <dgm:spPr/>
      <dgm:t>
        <a:bodyPr/>
        <a:lstStyle/>
        <a:p>
          <a:pPr latinLnBrk="1"/>
          <a:endParaRPr lang="ko-KR" altLang="en-US" sz="2400">
            <a:latin typeface="+mn-ea"/>
            <a:ea typeface="+mn-ea"/>
          </a:endParaRPr>
        </a:p>
      </dgm:t>
    </dgm:pt>
    <dgm:pt modelId="{023E1B08-86A9-4795-BEED-12B1467FE621}" type="sibTrans" cxnId="{7ACF7F87-72FA-4766-A39D-1437388349C2}">
      <dgm:prSet custT="1"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 algn="ctr" latinLnBrk="1"/>
          <a:r>
            <a:rPr lang="ko-KR" altLang="en-US" sz="2000" dirty="0">
              <a:latin typeface="+mn-ea"/>
              <a:ea typeface="+mn-ea"/>
            </a:rPr>
            <a:t>멘토</a:t>
          </a:r>
        </a:p>
      </dgm:t>
    </dgm:pt>
    <dgm:pt modelId="{F41C11DD-A95E-4F45-B360-4C718B45F95E}">
      <dgm:prSet phldrT="[텍스트]" custT="1"/>
      <dgm:spPr/>
      <dgm:t>
        <a:bodyPr/>
        <a:lstStyle/>
        <a:p>
          <a:pPr latinLnBrk="1"/>
          <a:r>
            <a:rPr lang="ko-KR" altLang="en-US" sz="2400" b="1" dirty="0">
              <a:latin typeface="+mn-ea"/>
              <a:ea typeface="+mn-ea"/>
            </a:rPr>
            <a:t>박진영</a:t>
          </a:r>
        </a:p>
      </dgm:t>
    </dgm:pt>
    <dgm:pt modelId="{5E458668-060C-48AC-8AAB-A071AEB25167}" type="parTrans" cxnId="{3E9DC4DC-7446-43E9-A273-00DCC1B10270}">
      <dgm:prSet/>
      <dgm:spPr/>
      <dgm:t>
        <a:bodyPr/>
        <a:lstStyle/>
        <a:p>
          <a:pPr latinLnBrk="1"/>
          <a:endParaRPr lang="ko-KR" altLang="en-US" sz="2400">
            <a:latin typeface="+mn-ea"/>
            <a:ea typeface="+mn-ea"/>
          </a:endParaRPr>
        </a:p>
      </dgm:t>
    </dgm:pt>
    <dgm:pt modelId="{850267B6-5E96-48D0-A4C3-017F55C2D2C5}" type="sibTrans" cxnId="{3E9DC4DC-7446-43E9-A273-00DCC1B10270}">
      <dgm:prSet custT="1"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 algn="ctr" latinLnBrk="1"/>
          <a:r>
            <a:rPr lang="ko-KR" altLang="en-US" sz="2000" dirty="0">
              <a:latin typeface="+mn-ea"/>
              <a:ea typeface="+mn-ea"/>
            </a:rPr>
            <a:t>개발</a:t>
          </a:r>
        </a:p>
      </dgm:t>
    </dgm:pt>
    <dgm:pt modelId="{A859B83C-FCF7-45D4-8BAC-EBCF67BFE41B}">
      <dgm:prSet phldrT="[텍스트]" custT="1"/>
      <dgm:spPr/>
      <dgm:t>
        <a:bodyPr/>
        <a:lstStyle/>
        <a:p>
          <a:pPr latinLnBrk="1"/>
          <a:r>
            <a:rPr lang="ko-KR" altLang="en-US" sz="2400" b="1" dirty="0">
              <a:latin typeface="+mn-ea"/>
              <a:ea typeface="+mn-ea"/>
            </a:rPr>
            <a:t>임은비</a:t>
          </a:r>
        </a:p>
      </dgm:t>
    </dgm:pt>
    <dgm:pt modelId="{FAF22DED-DBB6-4468-8678-74BAA076843B}" type="parTrans" cxnId="{7DD1A92F-123F-47FD-B92C-4976EAE2421F}">
      <dgm:prSet/>
      <dgm:spPr/>
      <dgm:t>
        <a:bodyPr/>
        <a:lstStyle/>
        <a:p>
          <a:pPr latinLnBrk="1"/>
          <a:endParaRPr lang="ko-KR" altLang="en-US" sz="2400">
            <a:latin typeface="+mn-ea"/>
            <a:ea typeface="+mn-ea"/>
          </a:endParaRPr>
        </a:p>
      </dgm:t>
    </dgm:pt>
    <dgm:pt modelId="{C0DB7386-1FBB-436E-B17D-9C4EF1CD036A}" type="sibTrans" cxnId="{7DD1A92F-123F-47FD-B92C-4976EAE2421F}">
      <dgm:prSet custT="1"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 algn="ctr" latinLnBrk="1"/>
          <a:r>
            <a:rPr lang="ko-KR" altLang="en-US" sz="2000" dirty="0">
              <a:latin typeface="+mn-ea"/>
              <a:ea typeface="+mn-ea"/>
            </a:rPr>
            <a:t>디자인</a:t>
          </a:r>
        </a:p>
      </dgm:t>
    </dgm:pt>
    <dgm:pt modelId="{AF2C5B09-C9A3-42A7-9ECB-12A30C5B7831}">
      <dgm:prSet phldrT="[텍스트]" custT="1"/>
      <dgm:spPr/>
      <dgm:t>
        <a:bodyPr/>
        <a:lstStyle/>
        <a:p>
          <a:pPr latinLnBrk="1"/>
          <a:r>
            <a:rPr lang="ko-KR" altLang="en-US" sz="2400" b="1" dirty="0">
              <a:latin typeface="+mn-ea"/>
              <a:ea typeface="+mn-ea"/>
            </a:rPr>
            <a:t>김태연</a:t>
          </a:r>
        </a:p>
      </dgm:t>
    </dgm:pt>
    <dgm:pt modelId="{44657804-35D4-416C-9B9C-7B765C8231F3}" type="parTrans" cxnId="{AC30F907-BBE0-4DF6-8F9D-D09511EDE1E1}">
      <dgm:prSet/>
      <dgm:spPr/>
      <dgm:t>
        <a:bodyPr/>
        <a:lstStyle/>
        <a:p>
          <a:pPr latinLnBrk="1"/>
          <a:endParaRPr lang="ko-KR" altLang="en-US" sz="2400">
            <a:latin typeface="+mn-ea"/>
            <a:ea typeface="+mn-ea"/>
          </a:endParaRPr>
        </a:p>
      </dgm:t>
    </dgm:pt>
    <dgm:pt modelId="{0C3D59F3-A355-4E16-AB01-E0DD03915892}" type="sibTrans" cxnId="{AC30F907-BBE0-4DF6-8F9D-D09511EDE1E1}">
      <dgm:prSet custT="1"/>
      <dgm:spPr>
        <a:solidFill>
          <a:schemeClr val="accent3">
            <a:tint val="40000"/>
            <a:hueOff val="0"/>
            <a:satOff val="0"/>
            <a:lumOff val="0"/>
          </a:schemeClr>
        </a:solidFill>
      </dgm:spPr>
      <dgm:t>
        <a:bodyPr/>
        <a:lstStyle/>
        <a:p>
          <a:pPr algn="ctr" latinLnBrk="1"/>
          <a:r>
            <a:rPr lang="ko-KR" altLang="en-US" sz="2000" dirty="0">
              <a:latin typeface="+mn-ea"/>
              <a:ea typeface="+mn-ea"/>
            </a:rPr>
            <a:t>기획</a:t>
          </a:r>
        </a:p>
      </dgm:t>
    </dgm:pt>
    <dgm:pt modelId="{1A2B7881-6443-458D-AD47-3E45D1E6EB0C}" type="pres">
      <dgm:prSet presAssocID="{F3EA882D-5C97-4F18-98E9-FC980C6CE76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FBE881-7E60-4B50-87E5-8B0DD40F4CD9}" type="pres">
      <dgm:prSet presAssocID="{9DEB9F93-5EE2-4EF7-BB88-1FD8EF8CA4D4}" presName="hierRoot1" presStyleCnt="0">
        <dgm:presLayoutVars>
          <dgm:hierBranch val="init"/>
        </dgm:presLayoutVars>
      </dgm:prSet>
      <dgm:spPr/>
    </dgm:pt>
    <dgm:pt modelId="{6AF3A6ED-F864-4AAC-B92E-39A2901844DB}" type="pres">
      <dgm:prSet presAssocID="{9DEB9F93-5EE2-4EF7-BB88-1FD8EF8CA4D4}" presName="rootComposite1" presStyleCnt="0"/>
      <dgm:spPr/>
    </dgm:pt>
    <dgm:pt modelId="{3549C453-4BE6-4696-A530-28801F93D4FC}" type="pres">
      <dgm:prSet presAssocID="{9DEB9F93-5EE2-4EF7-BB88-1FD8EF8CA4D4}" presName="rootText1" presStyleLbl="node0" presStyleIdx="0" presStyleCnt="1" custScaleX="58293" custScaleY="46493" custLinFactNeighborX="-9222" custLinFactNeighborY="2989">
        <dgm:presLayoutVars>
          <dgm:chMax/>
          <dgm:chPref val="3"/>
        </dgm:presLayoutVars>
      </dgm:prSet>
      <dgm:spPr/>
    </dgm:pt>
    <dgm:pt modelId="{F69C83D7-53A3-4F37-84C4-75398E6F4055}" type="pres">
      <dgm:prSet presAssocID="{9DEB9F93-5EE2-4EF7-BB88-1FD8EF8CA4D4}" presName="titleText1" presStyleLbl="fgAcc0" presStyleIdx="0" presStyleCnt="1" custScaleX="50905" custScaleY="67553" custLinFactNeighborX="4036" custLinFactNeighborY="-72555">
        <dgm:presLayoutVars>
          <dgm:chMax val="0"/>
          <dgm:chPref val="0"/>
        </dgm:presLayoutVars>
      </dgm:prSet>
      <dgm:spPr/>
    </dgm:pt>
    <dgm:pt modelId="{D83C5E94-D3C5-42D2-9714-220999FA4D3E}" type="pres">
      <dgm:prSet presAssocID="{9DEB9F93-5EE2-4EF7-BB88-1FD8EF8CA4D4}" presName="rootConnector1" presStyleLbl="node1" presStyleIdx="0" presStyleCnt="3"/>
      <dgm:spPr/>
    </dgm:pt>
    <dgm:pt modelId="{3039E5C7-5DB9-49B6-9B9F-AB9280EF4D22}" type="pres">
      <dgm:prSet presAssocID="{9DEB9F93-5EE2-4EF7-BB88-1FD8EF8CA4D4}" presName="hierChild2" presStyleCnt="0"/>
      <dgm:spPr/>
    </dgm:pt>
    <dgm:pt modelId="{A2D327E9-2064-486D-9755-0A09748EBA2F}" type="pres">
      <dgm:prSet presAssocID="{5E458668-060C-48AC-8AAB-A071AEB25167}" presName="Name37" presStyleLbl="parChTrans1D2" presStyleIdx="0" presStyleCnt="4"/>
      <dgm:spPr/>
    </dgm:pt>
    <dgm:pt modelId="{63B4542B-3744-4534-A462-8FEF2E7FECDB}" type="pres">
      <dgm:prSet presAssocID="{F41C11DD-A95E-4F45-B360-4C718B45F95E}" presName="hierRoot2" presStyleCnt="0">
        <dgm:presLayoutVars>
          <dgm:hierBranch val="init"/>
        </dgm:presLayoutVars>
      </dgm:prSet>
      <dgm:spPr/>
    </dgm:pt>
    <dgm:pt modelId="{D4AC2BFC-363C-472D-BE0E-38CDD90CE8D2}" type="pres">
      <dgm:prSet presAssocID="{F41C11DD-A95E-4F45-B360-4C718B45F95E}" presName="rootComposite" presStyleCnt="0"/>
      <dgm:spPr/>
    </dgm:pt>
    <dgm:pt modelId="{887558AF-E1AA-4781-9729-64F33918027A}" type="pres">
      <dgm:prSet presAssocID="{F41C11DD-A95E-4F45-B360-4C718B45F95E}" presName="rootText" presStyleLbl="node1" presStyleIdx="0" presStyleCnt="3" custScaleX="58293" custScaleY="46493" custLinFactY="-4254" custLinFactNeighborX="-63462" custLinFactNeighborY="-100000">
        <dgm:presLayoutVars>
          <dgm:chMax/>
          <dgm:chPref val="3"/>
        </dgm:presLayoutVars>
      </dgm:prSet>
      <dgm:spPr/>
    </dgm:pt>
    <dgm:pt modelId="{FE3796BA-67D4-4E29-8C98-7EB7B8E8724D}" type="pres">
      <dgm:prSet presAssocID="{F41C11DD-A95E-4F45-B360-4C718B45F95E}" presName="titleText2" presStyleLbl="fgAcc1" presStyleIdx="0" presStyleCnt="3" custScaleX="50905" custScaleY="67553" custLinFactY="-186711" custLinFactNeighborX="-53428" custLinFactNeighborY="-200000">
        <dgm:presLayoutVars>
          <dgm:chMax val="0"/>
          <dgm:chPref val="0"/>
        </dgm:presLayoutVars>
      </dgm:prSet>
      <dgm:spPr/>
    </dgm:pt>
    <dgm:pt modelId="{3D792BB0-8A78-4343-9CD3-398082BF2A6A}" type="pres">
      <dgm:prSet presAssocID="{F41C11DD-A95E-4F45-B360-4C718B45F95E}" presName="rootConnector" presStyleLbl="node2" presStyleIdx="0" presStyleCnt="0"/>
      <dgm:spPr/>
    </dgm:pt>
    <dgm:pt modelId="{58DBC38E-2346-42B8-9044-0A3F7FE18FFF}" type="pres">
      <dgm:prSet presAssocID="{F41C11DD-A95E-4F45-B360-4C718B45F95E}" presName="hierChild4" presStyleCnt="0"/>
      <dgm:spPr/>
    </dgm:pt>
    <dgm:pt modelId="{04BC78C5-E7F9-40FD-92C4-A5642414CC0D}" type="pres">
      <dgm:prSet presAssocID="{F41C11DD-A95E-4F45-B360-4C718B45F95E}" presName="hierChild5" presStyleCnt="0"/>
      <dgm:spPr/>
    </dgm:pt>
    <dgm:pt modelId="{5F345250-5F27-46FE-B1E7-7B0B36CEDE2F}" type="pres">
      <dgm:prSet presAssocID="{FAF22DED-DBB6-4468-8678-74BAA076843B}" presName="Name37" presStyleLbl="parChTrans1D2" presStyleIdx="1" presStyleCnt="4"/>
      <dgm:spPr/>
    </dgm:pt>
    <dgm:pt modelId="{369C3328-C525-4E25-BA07-DFA0ED7D6E9E}" type="pres">
      <dgm:prSet presAssocID="{A859B83C-FCF7-45D4-8BAC-EBCF67BFE41B}" presName="hierRoot2" presStyleCnt="0">
        <dgm:presLayoutVars>
          <dgm:hierBranch val="init"/>
        </dgm:presLayoutVars>
      </dgm:prSet>
      <dgm:spPr/>
    </dgm:pt>
    <dgm:pt modelId="{4A9CBF39-1068-4B89-B03F-0FFDB6ADF2AF}" type="pres">
      <dgm:prSet presAssocID="{A859B83C-FCF7-45D4-8BAC-EBCF67BFE41B}" presName="rootComposite" presStyleCnt="0"/>
      <dgm:spPr/>
    </dgm:pt>
    <dgm:pt modelId="{001B686D-C71F-41DD-A7C2-6FFBBE12706F}" type="pres">
      <dgm:prSet presAssocID="{A859B83C-FCF7-45D4-8BAC-EBCF67BFE41B}" presName="rootText" presStyleLbl="node1" presStyleIdx="1" presStyleCnt="3" custScaleX="58293" custScaleY="46493" custLinFactY="-3089" custLinFactNeighborX="-9194" custLinFactNeighborY="-100000">
        <dgm:presLayoutVars>
          <dgm:chMax/>
          <dgm:chPref val="3"/>
        </dgm:presLayoutVars>
      </dgm:prSet>
      <dgm:spPr/>
    </dgm:pt>
    <dgm:pt modelId="{D12832DD-9980-4052-BA7F-5CF3025D13A9}" type="pres">
      <dgm:prSet presAssocID="{A859B83C-FCF7-45D4-8BAC-EBCF67BFE41B}" presName="titleText2" presStyleLbl="fgAcc1" presStyleIdx="1" presStyleCnt="3" custScaleX="50905" custScaleY="67553" custLinFactY="-179599" custLinFactNeighborX="10925" custLinFactNeighborY="-200000">
        <dgm:presLayoutVars>
          <dgm:chMax val="0"/>
          <dgm:chPref val="0"/>
        </dgm:presLayoutVars>
      </dgm:prSet>
      <dgm:spPr/>
    </dgm:pt>
    <dgm:pt modelId="{0EB9C578-1FC3-4910-BC4A-E43D5435346D}" type="pres">
      <dgm:prSet presAssocID="{A859B83C-FCF7-45D4-8BAC-EBCF67BFE41B}" presName="rootConnector" presStyleLbl="node2" presStyleIdx="0" presStyleCnt="0"/>
      <dgm:spPr/>
    </dgm:pt>
    <dgm:pt modelId="{A1743476-BD00-4E99-84B4-5BE2AAD8B0AB}" type="pres">
      <dgm:prSet presAssocID="{A859B83C-FCF7-45D4-8BAC-EBCF67BFE41B}" presName="hierChild4" presStyleCnt="0"/>
      <dgm:spPr/>
    </dgm:pt>
    <dgm:pt modelId="{7952275F-E13A-40DB-85B2-109DA26F7E24}" type="pres">
      <dgm:prSet presAssocID="{A859B83C-FCF7-45D4-8BAC-EBCF67BFE41B}" presName="hierChild5" presStyleCnt="0"/>
      <dgm:spPr/>
    </dgm:pt>
    <dgm:pt modelId="{BFC47F70-7693-41A2-947E-D86CC822E94F}" type="pres">
      <dgm:prSet presAssocID="{44657804-35D4-416C-9B9C-7B765C8231F3}" presName="Name37" presStyleLbl="parChTrans1D2" presStyleIdx="2" presStyleCnt="4"/>
      <dgm:spPr/>
    </dgm:pt>
    <dgm:pt modelId="{DD4DAC9B-EBF3-409A-A3A0-181E8656E031}" type="pres">
      <dgm:prSet presAssocID="{AF2C5B09-C9A3-42A7-9ECB-12A30C5B7831}" presName="hierRoot2" presStyleCnt="0">
        <dgm:presLayoutVars>
          <dgm:hierBranch val="init"/>
        </dgm:presLayoutVars>
      </dgm:prSet>
      <dgm:spPr/>
    </dgm:pt>
    <dgm:pt modelId="{0CDEC3E1-B76F-449C-90A3-B3D3036B27C3}" type="pres">
      <dgm:prSet presAssocID="{AF2C5B09-C9A3-42A7-9ECB-12A30C5B7831}" presName="rootComposite" presStyleCnt="0"/>
      <dgm:spPr/>
    </dgm:pt>
    <dgm:pt modelId="{6FF1374A-EC1C-43D8-AB50-C825AF936A28}" type="pres">
      <dgm:prSet presAssocID="{AF2C5B09-C9A3-42A7-9ECB-12A30C5B7831}" presName="rootText" presStyleLbl="node1" presStyleIdx="2" presStyleCnt="3" custScaleX="58293" custScaleY="46493" custLinFactY="-4421" custLinFactNeighborX="41191" custLinFactNeighborY="-100000">
        <dgm:presLayoutVars>
          <dgm:chMax/>
          <dgm:chPref val="3"/>
        </dgm:presLayoutVars>
      </dgm:prSet>
      <dgm:spPr/>
    </dgm:pt>
    <dgm:pt modelId="{40CC2110-F827-4C9B-978C-4637BA011232}" type="pres">
      <dgm:prSet presAssocID="{AF2C5B09-C9A3-42A7-9ECB-12A30C5B7831}" presName="titleText2" presStyleLbl="fgAcc1" presStyleIdx="2" presStyleCnt="3" custScaleX="50905" custScaleY="67553" custLinFactY="-179599" custLinFactNeighborX="63383" custLinFactNeighborY="-200000">
        <dgm:presLayoutVars>
          <dgm:chMax val="0"/>
          <dgm:chPref val="0"/>
        </dgm:presLayoutVars>
      </dgm:prSet>
      <dgm:spPr/>
    </dgm:pt>
    <dgm:pt modelId="{A5990D3E-FBFB-44C0-85C5-7752FE0ECA48}" type="pres">
      <dgm:prSet presAssocID="{AF2C5B09-C9A3-42A7-9ECB-12A30C5B7831}" presName="rootConnector" presStyleLbl="node2" presStyleIdx="0" presStyleCnt="0"/>
      <dgm:spPr/>
    </dgm:pt>
    <dgm:pt modelId="{5395F780-2826-4AB0-986D-932313465193}" type="pres">
      <dgm:prSet presAssocID="{AF2C5B09-C9A3-42A7-9ECB-12A30C5B7831}" presName="hierChild4" presStyleCnt="0"/>
      <dgm:spPr/>
    </dgm:pt>
    <dgm:pt modelId="{1A361B65-B64A-495F-9D79-F28BC231B968}" type="pres">
      <dgm:prSet presAssocID="{AF2C5B09-C9A3-42A7-9ECB-12A30C5B7831}" presName="hierChild5" presStyleCnt="0"/>
      <dgm:spPr/>
    </dgm:pt>
    <dgm:pt modelId="{4A082F15-27DB-4659-9B1D-3E0977DF96B4}" type="pres">
      <dgm:prSet presAssocID="{9DEB9F93-5EE2-4EF7-BB88-1FD8EF8CA4D4}" presName="hierChild3" presStyleCnt="0"/>
      <dgm:spPr/>
    </dgm:pt>
    <dgm:pt modelId="{CDBFB93A-DC44-4F2C-B5FD-3A1ED317F181}" type="pres">
      <dgm:prSet presAssocID="{E052BAE5-DBB9-4332-AD41-7655BF9D9C4D}" presName="Name96" presStyleLbl="parChTrans1D2" presStyleIdx="3" presStyleCnt="4"/>
      <dgm:spPr/>
    </dgm:pt>
    <dgm:pt modelId="{365CD565-592E-4EC4-9A37-D269ADBA81E7}" type="pres">
      <dgm:prSet presAssocID="{58DF0DE4-59CB-4D7A-8478-EC77B0F82744}" presName="hierRoot3" presStyleCnt="0">
        <dgm:presLayoutVars>
          <dgm:hierBranch val="init"/>
        </dgm:presLayoutVars>
      </dgm:prSet>
      <dgm:spPr/>
    </dgm:pt>
    <dgm:pt modelId="{88CAFC58-0F32-4F88-9EF5-E5196D3485DB}" type="pres">
      <dgm:prSet presAssocID="{58DF0DE4-59CB-4D7A-8478-EC77B0F82744}" presName="rootComposite3" presStyleCnt="0"/>
      <dgm:spPr/>
    </dgm:pt>
    <dgm:pt modelId="{3D0BCA29-2F4C-42E6-9313-5F8AF03325D8}" type="pres">
      <dgm:prSet presAssocID="{58DF0DE4-59CB-4D7A-8478-EC77B0F82744}" presName="rootText3" presStyleLbl="asst1" presStyleIdx="0" presStyleCnt="1" custScaleX="58293" custScaleY="46493" custLinFactNeighborX="-57925" custLinFactNeighborY="-71785">
        <dgm:presLayoutVars>
          <dgm:chPref val="3"/>
        </dgm:presLayoutVars>
      </dgm:prSet>
      <dgm:spPr/>
    </dgm:pt>
    <dgm:pt modelId="{C53B053F-1347-4B18-9C2C-EB2438C1CA1D}" type="pres">
      <dgm:prSet presAssocID="{58DF0DE4-59CB-4D7A-8478-EC77B0F82744}" presName="titleText3" presStyleLbl="fgAcc2" presStyleIdx="0" presStyleCnt="1" custScaleX="50905" custScaleY="67553" custLinFactY="-100000" custLinFactNeighborX="-53024" custLinFactNeighborY="-178948">
        <dgm:presLayoutVars>
          <dgm:chMax val="0"/>
          <dgm:chPref val="0"/>
        </dgm:presLayoutVars>
      </dgm:prSet>
      <dgm:spPr/>
    </dgm:pt>
    <dgm:pt modelId="{9E05FBDE-AFAA-40B5-A995-CF78899C287E}" type="pres">
      <dgm:prSet presAssocID="{58DF0DE4-59CB-4D7A-8478-EC77B0F82744}" presName="rootConnector3" presStyleLbl="asst1" presStyleIdx="0" presStyleCnt="1"/>
      <dgm:spPr/>
    </dgm:pt>
    <dgm:pt modelId="{DF433B20-0076-41F1-A66F-ABEA65809181}" type="pres">
      <dgm:prSet presAssocID="{58DF0DE4-59CB-4D7A-8478-EC77B0F82744}" presName="hierChild6" presStyleCnt="0"/>
      <dgm:spPr/>
    </dgm:pt>
    <dgm:pt modelId="{20822A20-EED9-40E1-BAF4-737F70A36187}" type="pres">
      <dgm:prSet presAssocID="{58DF0DE4-59CB-4D7A-8478-EC77B0F82744}" presName="hierChild7" presStyleCnt="0"/>
      <dgm:spPr/>
    </dgm:pt>
  </dgm:ptLst>
  <dgm:cxnLst>
    <dgm:cxn modelId="{AC30F907-BBE0-4DF6-8F9D-D09511EDE1E1}" srcId="{9DEB9F93-5EE2-4EF7-BB88-1FD8EF8CA4D4}" destId="{AF2C5B09-C9A3-42A7-9ECB-12A30C5B7831}" srcOrd="3" destOrd="0" parTransId="{44657804-35D4-416C-9B9C-7B765C8231F3}" sibTransId="{0C3D59F3-A355-4E16-AB01-E0DD03915892}"/>
    <dgm:cxn modelId="{F283E80B-CBDB-4386-84AE-5C408E89EA40}" type="presOf" srcId="{58DF0DE4-59CB-4D7A-8478-EC77B0F82744}" destId="{9E05FBDE-AFAA-40B5-A995-CF78899C287E}" srcOrd="1" destOrd="0" presId="urn:microsoft.com/office/officeart/2008/layout/NameandTitleOrganizationalChart"/>
    <dgm:cxn modelId="{D66EA626-27C2-415F-B285-15EDE4375913}" type="presOf" srcId="{44657804-35D4-416C-9B9C-7B765C8231F3}" destId="{BFC47F70-7693-41A2-947E-D86CC822E94F}" srcOrd="0" destOrd="0" presId="urn:microsoft.com/office/officeart/2008/layout/NameandTitleOrganizationalChart"/>
    <dgm:cxn modelId="{A5D54F27-F416-4383-B161-21DA61089F2D}" type="presOf" srcId="{A859B83C-FCF7-45D4-8BAC-EBCF67BFE41B}" destId="{0EB9C578-1FC3-4910-BC4A-E43D5435346D}" srcOrd="1" destOrd="0" presId="urn:microsoft.com/office/officeart/2008/layout/NameandTitleOrganizationalChart"/>
    <dgm:cxn modelId="{E882512B-0094-4D19-A9E7-46F8B279C9F4}" type="presOf" srcId="{5E458668-060C-48AC-8AAB-A071AEB25167}" destId="{A2D327E9-2064-486D-9755-0A09748EBA2F}" srcOrd="0" destOrd="0" presId="urn:microsoft.com/office/officeart/2008/layout/NameandTitleOrganizationalChart"/>
    <dgm:cxn modelId="{DA59D42E-ADC1-4F78-93FF-6DC4E241A119}" type="presOf" srcId="{A859B83C-FCF7-45D4-8BAC-EBCF67BFE41B}" destId="{001B686D-C71F-41DD-A7C2-6FFBBE12706F}" srcOrd="0" destOrd="0" presId="urn:microsoft.com/office/officeart/2008/layout/NameandTitleOrganizationalChart"/>
    <dgm:cxn modelId="{7DD1A92F-123F-47FD-B92C-4976EAE2421F}" srcId="{9DEB9F93-5EE2-4EF7-BB88-1FD8EF8CA4D4}" destId="{A859B83C-FCF7-45D4-8BAC-EBCF67BFE41B}" srcOrd="2" destOrd="0" parTransId="{FAF22DED-DBB6-4468-8678-74BAA076843B}" sibTransId="{C0DB7386-1FBB-436E-B17D-9C4EF1CD036A}"/>
    <dgm:cxn modelId="{66CC2837-D9D4-4720-BAF5-96511114D4F3}" type="presOf" srcId="{C0DB7386-1FBB-436E-B17D-9C4EF1CD036A}" destId="{D12832DD-9980-4052-BA7F-5CF3025D13A9}" srcOrd="0" destOrd="0" presId="urn:microsoft.com/office/officeart/2008/layout/NameandTitleOrganizationalChart"/>
    <dgm:cxn modelId="{B6F6B95D-D7DC-4970-B87B-C999F278E661}" type="presOf" srcId="{F41C11DD-A95E-4F45-B360-4C718B45F95E}" destId="{3D792BB0-8A78-4343-9CD3-398082BF2A6A}" srcOrd="1" destOrd="0" presId="urn:microsoft.com/office/officeart/2008/layout/NameandTitleOrganizationalChart"/>
    <dgm:cxn modelId="{7E8E5347-3C1B-409B-822F-9184930D1C9A}" type="presOf" srcId="{E052BAE5-DBB9-4332-AD41-7655BF9D9C4D}" destId="{CDBFB93A-DC44-4F2C-B5FD-3A1ED317F181}" srcOrd="0" destOrd="0" presId="urn:microsoft.com/office/officeart/2008/layout/NameandTitleOrganizationalChart"/>
    <dgm:cxn modelId="{652E484D-6520-4633-8ED6-99FDC50F7700}" type="presOf" srcId="{023E1B08-86A9-4795-BEED-12B1467FE621}" destId="{C53B053F-1347-4B18-9C2C-EB2438C1CA1D}" srcOrd="0" destOrd="0" presId="urn:microsoft.com/office/officeart/2008/layout/NameandTitleOrganizationalChart"/>
    <dgm:cxn modelId="{3A170D50-4992-437C-AF37-0FD40F2E731E}" type="presOf" srcId="{0C3D59F3-A355-4E16-AB01-E0DD03915892}" destId="{40CC2110-F827-4C9B-978C-4637BA011232}" srcOrd="0" destOrd="0" presId="urn:microsoft.com/office/officeart/2008/layout/NameandTitleOrganizationalChart"/>
    <dgm:cxn modelId="{7C5A9372-ABCB-4E0B-AA09-2278892D9C62}" type="presOf" srcId="{850267B6-5E96-48D0-A4C3-017F55C2D2C5}" destId="{FE3796BA-67D4-4E29-8C98-7EB7B8E8724D}" srcOrd="0" destOrd="0" presId="urn:microsoft.com/office/officeart/2008/layout/NameandTitleOrganizationalChart"/>
    <dgm:cxn modelId="{BA5FE783-1B8A-4CE8-8763-B7CA88FE655F}" type="presOf" srcId="{F41C11DD-A95E-4F45-B360-4C718B45F95E}" destId="{887558AF-E1AA-4781-9729-64F33918027A}" srcOrd="0" destOrd="0" presId="urn:microsoft.com/office/officeart/2008/layout/NameandTitleOrganizationalChart"/>
    <dgm:cxn modelId="{7ACF7F87-72FA-4766-A39D-1437388349C2}" srcId="{9DEB9F93-5EE2-4EF7-BB88-1FD8EF8CA4D4}" destId="{58DF0DE4-59CB-4D7A-8478-EC77B0F82744}" srcOrd="0" destOrd="0" parTransId="{E052BAE5-DBB9-4332-AD41-7655BF9D9C4D}" sibTransId="{023E1B08-86A9-4795-BEED-12B1467FE621}"/>
    <dgm:cxn modelId="{9D753C99-916F-4B9E-ACDD-A31BF3A00BEF}" srcId="{F3EA882D-5C97-4F18-98E9-FC980C6CE76B}" destId="{9DEB9F93-5EE2-4EF7-BB88-1FD8EF8CA4D4}" srcOrd="0" destOrd="0" parTransId="{96408F92-3D9F-401F-A8DC-8BE38B0441FB}" sibTransId="{18B9A561-A1F6-444D-8C4C-95ACA8848BCF}"/>
    <dgm:cxn modelId="{3D352C9F-69D5-4C53-AB70-9D37C8086929}" type="presOf" srcId="{AF2C5B09-C9A3-42A7-9ECB-12A30C5B7831}" destId="{6FF1374A-EC1C-43D8-AB50-C825AF936A28}" srcOrd="0" destOrd="0" presId="urn:microsoft.com/office/officeart/2008/layout/NameandTitleOrganizationalChart"/>
    <dgm:cxn modelId="{9D6061A2-9208-490A-B29D-C89991721CAF}" type="presOf" srcId="{AF2C5B09-C9A3-42A7-9ECB-12A30C5B7831}" destId="{A5990D3E-FBFB-44C0-85C5-7752FE0ECA48}" srcOrd="1" destOrd="0" presId="urn:microsoft.com/office/officeart/2008/layout/NameandTitleOrganizationalChart"/>
    <dgm:cxn modelId="{807E73A4-E50C-4B4F-A8CA-15D30D3816D4}" type="presOf" srcId="{18B9A561-A1F6-444D-8C4C-95ACA8848BCF}" destId="{F69C83D7-53A3-4F37-84C4-75398E6F4055}" srcOrd="0" destOrd="0" presId="urn:microsoft.com/office/officeart/2008/layout/NameandTitleOrganizationalChart"/>
    <dgm:cxn modelId="{F1BC43BB-EEC4-48B0-909C-BA2367D85A1E}" type="presOf" srcId="{9DEB9F93-5EE2-4EF7-BB88-1FD8EF8CA4D4}" destId="{3549C453-4BE6-4696-A530-28801F93D4FC}" srcOrd="0" destOrd="0" presId="urn:microsoft.com/office/officeart/2008/layout/NameandTitleOrganizationalChart"/>
    <dgm:cxn modelId="{831B1CC1-4A84-48B5-A54D-131A1D18378A}" type="presOf" srcId="{58DF0DE4-59CB-4D7A-8478-EC77B0F82744}" destId="{3D0BCA29-2F4C-42E6-9313-5F8AF03325D8}" srcOrd="0" destOrd="0" presId="urn:microsoft.com/office/officeart/2008/layout/NameandTitleOrganizationalChart"/>
    <dgm:cxn modelId="{7FD634D8-A2DA-4060-A5CC-6BF48A3ACC05}" type="presOf" srcId="{9DEB9F93-5EE2-4EF7-BB88-1FD8EF8CA4D4}" destId="{D83C5E94-D3C5-42D2-9714-220999FA4D3E}" srcOrd="1" destOrd="0" presId="urn:microsoft.com/office/officeart/2008/layout/NameandTitleOrganizationalChart"/>
    <dgm:cxn modelId="{3E9DC4DC-7446-43E9-A273-00DCC1B10270}" srcId="{9DEB9F93-5EE2-4EF7-BB88-1FD8EF8CA4D4}" destId="{F41C11DD-A95E-4F45-B360-4C718B45F95E}" srcOrd="1" destOrd="0" parTransId="{5E458668-060C-48AC-8AAB-A071AEB25167}" sibTransId="{850267B6-5E96-48D0-A4C3-017F55C2D2C5}"/>
    <dgm:cxn modelId="{C75746E5-A137-4950-9A27-E4DEF1C14C4C}" type="presOf" srcId="{FAF22DED-DBB6-4468-8678-74BAA076843B}" destId="{5F345250-5F27-46FE-B1E7-7B0B36CEDE2F}" srcOrd="0" destOrd="0" presId="urn:microsoft.com/office/officeart/2008/layout/NameandTitleOrganizationalChart"/>
    <dgm:cxn modelId="{59323CEE-26B9-489B-AD1C-D8E90B265661}" type="presOf" srcId="{F3EA882D-5C97-4F18-98E9-FC980C6CE76B}" destId="{1A2B7881-6443-458D-AD47-3E45D1E6EB0C}" srcOrd="0" destOrd="0" presId="urn:microsoft.com/office/officeart/2008/layout/NameandTitleOrganizationalChart"/>
    <dgm:cxn modelId="{5C217688-3EA7-497C-8B25-BC12FDB5E3FF}" type="presParOf" srcId="{1A2B7881-6443-458D-AD47-3E45D1E6EB0C}" destId="{34FBE881-7E60-4B50-87E5-8B0DD40F4CD9}" srcOrd="0" destOrd="0" presId="urn:microsoft.com/office/officeart/2008/layout/NameandTitleOrganizationalChart"/>
    <dgm:cxn modelId="{0D49768F-0BF7-4C82-A1C6-55F8249DC059}" type="presParOf" srcId="{34FBE881-7E60-4B50-87E5-8B0DD40F4CD9}" destId="{6AF3A6ED-F864-4AAC-B92E-39A2901844DB}" srcOrd="0" destOrd="0" presId="urn:microsoft.com/office/officeart/2008/layout/NameandTitleOrganizationalChart"/>
    <dgm:cxn modelId="{B385A17F-09E2-4E2E-8E25-8EDFFDF3A2D5}" type="presParOf" srcId="{6AF3A6ED-F864-4AAC-B92E-39A2901844DB}" destId="{3549C453-4BE6-4696-A530-28801F93D4FC}" srcOrd="0" destOrd="0" presId="urn:microsoft.com/office/officeart/2008/layout/NameandTitleOrganizationalChart"/>
    <dgm:cxn modelId="{A414B3DF-51B3-43A6-A491-A8FEA62EBAB7}" type="presParOf" srcId="{6AF3A6ED-F864-4AAC-B92E-39A2901844DB}" destId="{F69C83D7-53A3-4F37-84C4-75398E6F4055}" srcOrd="1" destOrd="0" presId="urn:microsoft.com/office/officeart/2008/layout/NameandTitleOrganizationalChart"/>
    <dgm:cxn modelId="{801BD8E9-5C51-433D-86FF-14A47106AE03}" type="presParOf" srcId="{6AF3A6ED-F864-4AAC-B92E-39A2901844DB}" destId="{D83C5E94-D3C5-42D2-9714-220999FA4D3E}" srcOrd="2" destOrd="0" presId="urn:microsoft.com/office/officeart/2008/layout/NameandTitleOrganizationalChart"/>
    <dgm:cxn modelId="{8FA6510B-75E5-488C-BE7C-9845CCC1097B}" type="presParOf" srcId="{34FBE881-7E60-4B50-87E5-8B0DD40F4CD9}" destId="{3039E5C7-5DB9-49B6-9B9F-AB9280EF4D22}" srcOrd="1" destOrd="0" presId="urn:microsoft.com/office/officeart/2008/layout/NameandTitleOrganizationalChart"/>
    <dgm:cxn modelId="{A02AC7AE-D862-4E1C-8A94-30177A169FA9}" type="presParOf" srcId="{3039E5C7-5DB9-49B6-9B9F-AB9280EF4D22}" destId="{A2D327E9-2064-486D-9755-0A09748EBA2F}" srcOrd="0" destOrd="0" presId="urn:microsoft.com/office/officeart/2008/layout/NameandTitleOrganizationalChart"/>
    <dgm:cxn modelId="{21888043-67B5-4D1D-A946-698BDE354DFD}" type="presParOf" srcId="{3039E5C7-5DB9-49B6-9B9F-AB9280EF4D22}" destId="{63B4542B-3744-4534-A462-8FEF2E7FECDB}" srcOrd="1" destOrd="0" presId="urn:microsoft.com/office/officeart/2008/layout/NameandTitleOrganizationalChart"/>
    <dgm:cxn modelId="{38CE4BC0-9850-4E6D-9425-A9FB60DAEE5D}" type="presParOf" srcId="{63B4542B-3744-4534-A462-8FEF2E7FECDB}" destId="{D4AC2BFC-363C-472D-BE0E-38CDD90CE8D2}" srcOrd="0" destOrd="0" presId="urn:microsoft.com/office/officeart/2008/layout/NameandTitleOrganizationalChart"/>
    <dgm:cxn modelId="{9C8CD214-7965-49E2-8827-4929D03E083B}" type="presParOf" srcId="{D4AC2BFC-363C-472D-BE0E-38CDD90CE8D2}" destId="{887558AF-E1AA-4781-9729-64F33918027A}" srcOrd="0" destOrd="0" presId="urn:microsoft.com/office/officeart/2008/layout/NameandTitleOrganizationalChart"/>
    <dgm:cxn modelId="{AAEC380D-E86A-4281-A6FB-055549658F87}" type="presParOf" srcId="{D4AC2BFC-363C-472D-BE0E-38CDD90CE8D2}" destId="{FE3796BA-67D4-4E29-8C98-7EB7B8E8724D}" srcOrd="1" destOrd="0" presId="urn:microsoft.com/office/officeart/2008/layout/NameandTitleOrganizationalChart"/>
    <dgm:cxn modelId="{CA8BC146-9AC1-4831-B2B7-FCDD414D9339}" type="presParOf" srcId="{D4AC2BFC-363C-472D-BE0E-38CDD90CE8D2}" destId="{3D792BB0-8A78-4343-9CD3-398082BF2A6A}" srcOrd="2" destOrd="0" presId="urn:microsoft.com/office/officeart/2008/layout/NameandTitleOrganizationalChart"/>
    <dgm:cxn modelId="{8A7DE4D8-7BC0-4743-8A91-BD489450C1CF}" type="presParOf" srcId="{63B4542B-3744-4534-A462-8FEF2E7FECDB}" destId="{58DBC38E-2346-42B8-9044-0A3F7FE18FFF}" srcOrd="1" destOrd="0" presId="urn:microsoft.com/office/officeart/2008/layout/NameandTitleOrganizationalChart"/>
    <dgm:cxn modelId="{6FA633A9-B7C2-4B4E-ABB1-E733A0EC97AB}" type="presParOf" srcId="{63B4542B-3744-4534-A462-8FEF2E7FECDB}" destId="{04BC78C5-E7F9-40FD-92C4-A5642414CC0D}" srcOrd="2" destOrd="0" presId="urn:microsoft.com/office/officeart/2008/layout/NameandTitleOrganizationalChart"/>
    <dgm:cxn modelId="{EDD8815C-F866-40E3-B431-82CAFE837C0C}" type="presParOf" srcId="{3039E5C7-5DB9-49B6-9B9F-AB9280EF4D22}" destId="{5F345250-5F27-46FE-B1E7-7B0B36CEDE2F}" srcOrd="2" destOrd="0" presId="urn:microsoft.com/office/officeart/2008/layout/NameandTitleOrganizationalChart"/>
    <dgm:cxn modelId="{26B4F9F4-4CCA-4326-BBC5-1ECB7A5E5D8B}" type="presParOf" srcId="{3039E5C7-5DB9-49B6-9B9F-AB9280EF4D22}" destId="{369C3328-C525-4E25-BA07-DFA0ED7D6E9E}" srcOrd="3" destOrd="0" presId="urn:microsoft.com/office/officeart/2008/layout/NameandTitleOrganizationalChart"/>
    <dgm:cxn modelId="{D547A975-519D-463F-A018-FFB88D0633FB}" type="presParOf" srcId="{369C3328-C525-4E25-BA07-DFA0ED7D6E9E}" destId="{4A9CBF39-1068-4B89-B03F-0FFDB6ADF2AF}" srcOrd="0" destOrd="0" presId="urn:microsoft.com/office/officeart/2008/layout/NameandTitleOrganizationalChart"/>
    <dgm:cxn modelId="{55DE89DF-59BE-466A-A6B5-B5AED5D2486F}" type="presParOf" srcId="{4A9CBF39-1068-4B89-B03F-0FFDB6ADF2AF}" destId="{001B686D-C71F-41DD-A7C2-6FFBBE12706F}" srcOrd="0" destOrd="0" presId="urn:microsoft.com/office/officeart/2008/layout/NameandTitleOrganizationalChart"/>
    <dgm:cxn modelId="{2E0B3E99-FCE5-471B-B1E1-BBB09726CF3D}" type="presParOf" srcId="{4A9CBF39-1068-4B89-B03F-0FFDB6ADF2AF}" destId="{D12832DD-9980-4052-BA7F-5CF3025D13A9}" srcOrd="1" destOrd="0" presId="urn:microsoft.com/office/officeart/2008/layout/NameandTitleOrganizationalChart"/>
    <dgm:cxn modelId="{02FC446A-D10F-4A96-8857-583BA4C32B8A}" type="presParOf" srcId="{4A9CBF39-1068-4B89-B03F-0FFDB6ADF2AF}" destId="{0EB9C578-1FC3-4910-BC4A-E43D5435346D}" srcOrd="2" destOrd="0" presId="urn:microsoft.com/office/officeart/2008/layout/NameandTitleOrganizationalChart"/>
    <dgm:cxn modelId="{EEE1E33D-BF6A-4C83-8ADF-F9F9632C34BF}" type="presParOf" srcId="{369C3328-C525-4E25-BA07-DFA0ED7D6E9E}" destId="{A1743476-BD00-4E99-84B4-5BE2AAD8B0AB}" srcOrd="1" destOrd="0" presId="urn:microsoft.com/office/officeart/2008/layout/NameandTitleOrganizationalChart"/>
    <dgm:cxn modelId="{F6E5E80A-97F6-4265-B155-6D77C6054369}" type="presParOf" srcId="{369C3328-C525-4E25-BA07-DFA0ED7D6E9E}" destId="{7952275F-E13A-40DB-85B2-109DA26F7E24}" srcOrd="2" destOrd="0" presId="urn:microsoft.com/office/officeart/2008/layout/NameandTitleOrganizationalChart"/>
    <dgm:cxn modelId="{7E1340A3-D535-4F00-9467-2751F9CE54E1}" type="presParOf" srcId="{3039E5C7-5DB9-49B6-9B9F-AB9280EF4D22}" destId="{BFC47F70-7693-41A2-947E-D86CC822E94F}" srcOrd="4" destOrd="0" presId="urn:microsoft.com/office/officeart/2008/layout/NameandTitleOrganizationalChart"/>
    <dgm:cxn modelId="{A27ACD8A-493B-40BE-8DBD-F4E3884109C7}" type="presParOf" srcId="{3039E5C7-5DB9-49B6-9B9F-AB9280EF4D22}" destId="{DD4DAC9B-EBF3-409A-A3A0-181E8656E031}" srcOrd="5" destOrd="0" presId="urn:microsoft.com/office/officeart/2008/layout/NameandTitleOrganizationalChart"/>
    <dgm:cxn modelId="{1C5EC4AF-75C3-42FC-85E4-EBD95A3A41C3}" type="presParOf" srcId="{DD4DAC9B-EBF3-409A-A3A0-181E8656E031}" destId="{0CDEC3E1-B76F-449C-90A3-B3D3036B27C3}" srcOrd="0" destOrd="0" presId="urn:microsoft.com/office/officeart/2008/layout/NameandTitleOrganizationalChart"/>
    <dgm:cxn modelId="{06AAD2BA-48EE-4A37-AA6C-A169350A0938}" type="presParOf" srcId="{0CDEC3E1-B76F-449C-90A3-B3D3036B27C3}" destId="{6FF1374A-EC1C-43D8-AB50-C825AF936A28}" srcOrd="0" destOrd="0" presId="urn:microsoft.com/office/officeart/2008/layout/NameandTitleOrganizationalChart"/>
    <dgm:cxn modelId="{828C303A-57F4-4888-8900-DED8863625A7}" type="presParOf" srcId="{0CDEC3E1-B76F-449C-90A3-B3D3036B27C3}" destId="{40CC2110-F827-4C9B-978C-4637BA011232}" srcOrd="1" destOrd="0" presId="urn:microsoft.com/office/officeart/2008/layout/NameandTitleOrganizationalChart"/>
    <dgm:cxn modelId="{5F255AFF-9E65-4368-8517-C4E941807B7E}" type="presParOf" srcId="{0CDEC3E1-B76F-449C-90A3-B3D3036B27C3}" destId="{A5990D3E-FBFB-44C0-85C5-7752FE0ECA48}" srcOrd="2" destOrd="0" presId="urn:microsoft.com/office/officeart/2008/layout/NameandTitleOrganizationalChart"/>
    <dgm:cxn modelId="{5BB3A50B-E9B4-48EB-AC41-879136038C9D}" type="presParOf" srcId="{DD4DAC9B-EBF3-409A-A3A0-181E8656E031}" destId="{5395F780-2826-4AB0-986D-932313465193}" srcOrd="1" destOrd="0" presId="urn:microsoft.com/office/officeart/2008/layout/NameandTitleOrganizationalChart"/>
    <dgm:cxn modelId="{0A43917F-8927-4743-A497-490C1E2DAC43}" type="presParOf" srcId="{DD4DAC9B-EBF3-409A-A3A0-181E8656E031}" destId="{1A361B65-B64A-495F-9D79-F28BC231B968}" srcOrd="2" destOrd="0" presId="urn:microsoft.com/office/officeart/2008/layout/NameandTitleOrganizationalChart"/>
    <dgm:cxn modelId="{1152110F-7CF1-4285-A28F-AB0B0D7B7664}" type="presParOf" srcId="{34FBE881-7E60-4B50-87E5-8B0DD40F4CD9}" destId="{4A082F15-27DB-4659-9B1D-3E0977DF96B4}" srcOrd="2" destOrd="0" presId="urn:microsoft.com/office/officeart/2008/layout/NameandTitleOrganizationalChart"/>
    <dgm:cxn modelId="{E612B6A2-0779-4E4F-B8EF-98A3A41279A7}" type="presParOf" srcId="{4A082F15-27DB-4659-9B1D-3E0977DF96B4}" destId="{CDBFB93A-DC44-4F2C-B5FD-3A1ED317F181}" srcOrd="0" destOrd="0" presId="urn:microsoft.com/office/officeart/2008/layout/NameandTitleOrganizationalChart"/>
    <dgm:cxn modelId="{F2B96700-CCD8-4C34-BBD0-B3535D269BDE}" type="presParOf" srcId="{4A082F15-27DB-4659-9B1D-3E0977DF96B4}" destId="{365CD565-592E-4EC4-9A37-D269ADBA81E7}" srcOrd="1" destOrd="0" presId="urn:microsoft.com/office/officeart/2008/layout/NameandTitleOrganizationalChart"/>
    <dgm:cxn modelId="{2370D335-C9C8-4A3D-A01B-A7C109E76EB3}" type="presParOf" srcId="{365CD565-592E-4EC4-9A37-D269ADBA81E7}" destId="{88CAFC58-0F32-4F88-9EF5-E5196D3485DB}" srcOrd="0" destOrd="0" presId="urn:microsoft.com/office/officeart/2008/layout/NameandTitleOrganizationalChart"/>
    <dgm:cxn modelId="{036E1C53-0AAC-443D-98AA-0B680AB02DE5}" type="presParOf" srcId="{88CAFC58-0F32-4F88-9EF5-E5196D3485DB}" destId="{3D0BCA29-2F4C-42E6-9313-5F8AF03325D8}" srcOrd="0" destOrd="0" presId="urn:microsoft.com/office/officeart/2008/layout/NameandTitleOrganizationalChart"/>
    <dgm:cxn modelId="{C5232304-3A47-434D-91EA-276616273526}" type="presParOf" srcId="{88CAFC58-0F32-4F88-9EF5-E5196D3485DB}" destId="{C53B053F-1347-4B18-9C2C-EB2438C1CA1D}" srcOrd="1" destOrd="0" presId="urn:microsoft.com/office/officeart/2008/layout/NameandTitleOrganizationalChart"/>
    <dgm:cxn modelId="{5C4F948E-3E40-4755-B25A-25A35A217B71}" type="presParOf" srcId="{88CAFC58-0F32-4F88-9EF5-E5196D3485DB}" destId="{9E05FBDE-AFAA-40B5-A995-CF78899C287E}" srcOrd="2" destOrd="0" presId="urn:microsoft.com/office/officeart/2008/layout/NameandTitleOrganizationalChart"/>
    <dgm:cxn modelId="{80EBE077-7C36-4857-A6E8-505463689CF0}" type="presParOf" srcId="{365CD565-592E-4EC4-9A37-D269ADBA81E7}" destId="{DF433B20-0076-41F1-A66F-ABEA65809181}" srcOrd="1" destOrd="0" presId="urn:microsoft.com/office/officeart/2008/layout/NameandTitleOrganizationalChart"/>
    <dgm:cxn modelId="{D5160840-6C29-462C-858E-78C344E22481}" type="presParOf" srcId="{365CD565-592E-4EC4-9A37-D269ADBA81E7}" destId="{20822A20-EED9-40E1-BAF4-737F70A3618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CBAB27-FED6-444D-B612-4D5EA9F50D56}">
      <dsp:nvSpPr>
        <dsp:cNvPr id="0" name=""/>
        <dsp:cNvSpPr/>
      </dsp:nvSpPr>
      <dsp:spPr>
        <a:xfrm>
          <a:off x="3601540" y="3155915"/>
          <a:ext cx="986075" cy="325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4676" y="0"/>
              </a:lnTo>
              <a:lnTo>
                <a:pt x="834676" y="325507"/>
              </a:lnTo>
              <a:lnTo>
                <a:pt x="986075" y="3255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CD4B1-B35E-4486-BA4A-14CC3FBE532E}">
      <dsp:nvSpPr>
        <dsp:cNvPr id="0" name=""/>
        <dsp:cNvSpPr/>
      </dsp:nvSpPr>
      <dsp:spPr>
        <a:xfrm>
          <a:off x="3601540" y="2830407"/>
          <a:ext cx="986075" cy="325507"/>
        </a:xfrm>
        <a:custGeom>
          <a:avLst/>
          <a:gdLst/>
          <a:ahLst/>
          <a:cxnLst/>
          <a:rect l="0" t="0" r="0" b="0"/>
          <a:pathLst>
            <a:path>
              <a:moveTo>
                <a:pt x="0" y="325507"/>
              </a:moveTo>
              <a:lnTo>
                <a:pt x="834676" y="325507"/>
              </a:lnTo>
              <a:lnTo>
                <a:pt x="834676" y="0"/>
              </a:lnTo>
              <a:lnTo>
                <a:pt x="986075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DE33C7-71F9-4425-BC55-4736843F9E30}">
      <dsp:nvSpPr>
        <dsp:cNvPr id="0" name=""/>
        <dsp:cNvSpPr/>
      </dsp:nvSpPr>
      <dsp:spPr>
        <a:xfrm>
          <a:off x="1614763" y="1844719"/>
          <a:ext cx="472788" cy="1311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1389" y="0"/>
              </a:lnTo>
              <a:lnTo>
                <a:pt x="321389" y="1311196"/>
              </a:lnTo>
              <a:lnTo>
                <a:pt x="472788" y="131119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C28AAE-0061-4F3F-A482-A5F240B1C41E}">
      <dsp:nvSpPr>
        <dsp:cNvPr id="0" name=""/>
        <dsp:cNvSpPr/>
      </dsp:nvSpPr>
      <dsp:spPr>
        <a:xfrm>
          <a:off x="3601540" y="1853885"/>
          <a:ext cx="986075" cy="325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4676" y="0"/>
              </a:lnTo>
              <a:lnTo>
                <a:pt x="834676" y="325507"/>
              </a:lnTo>
              <a:lnTo>
                <a:pt x="986075" y="3255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C4F1FF-9771-4780-AF27-B4FEB5758160}">
      <dsp:nvSpPr>
        <dsp:cNvPr id="0" name=""/>
        <dsp:cNvSpPr/>
      </dsp:nvSpPr>
      <dsp:spPr>
        <a:xfrm>
          <a:off x="3601540" y="1528377"/>
          <a:ext cx="986075" cy="325507"/>
        </a:xfrm>
        <a:custGeom>
          <a:avLst/>
          <a:gdLst/>
          <a:ahLst/>
          <a:cxnLst/>
          <a:rect l="0" t="0" r="0" b="0"/>
          <a:pathLst>
            <a:path>
              <a:moveTo>
                <a:pt x="0" y="325507"/>
              </a:moveTo>
              <a:lnTo>
                <a:pt x="834676" y="325507"/>
              </a:lnTo>
              <a:lnTo>
                <a:pt x="834676" y="0"/>
              </a:lnTo>
              <a:lnTo>
                <a:pt x="986075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671CC-233F-4085-A192-5B349C60B41B}">
      <dsp:nvSpPr>
        <dsp:cNvPr id="0" name=""/>
        <dsp:cNvSpPr/>
      </dsp:nvSpPr>
      <dsp:spPr>
        <a:xfrm>
          <a:off x="1614763" y="1798999"/>
          <a:ext cx="472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389" y="45720"/>
              </a:lnTo>
              <a:lnTo>
                <a:pt x="321389" y="54886"/>
              </a:lnTo>
              <a:lnTo>
                <a:pt x="472788" y="54886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D0F684-C5F6-4056-A4FC-95DFB942DFD3}">
      <dsp:nvSpPr>
        <dsp:cNvPr id="0" name=""/>
        <dsp:cNvSpPr/>
      </dsp:nvSpPr>
      <dsp:spPr>
        <a:xfrm>
          <a:off x="3601540" y="551855"/>
          <a:ext cx="986075" cy="325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4676" y="0"/>
              </a:lnTo>
              <a:lnTo>
                <a:pt x="834676" y="325507"/>
              </a:lnTo>
              <a:lnTo>
                <a:pt x="986075" y="32550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0B00DD-113E-42BE-A575-62B3D3E6B13F}">
      <dsp:nvSpPr>
        <dsp:cNvPr id="0" name=""/>
        <dsp:cNvSpPr/>
      </dsp:nvSpPr>
      <dsp:spPr>
        <a:xfrm>
          <a:off x="3601540" y="230883"/>
          <a:ext cx="986075" cy="320971"/>
        </a:xfrm>
        <a:custGeom>
          <a:avLst/>
          <a:gdLst/>
          <a:ahLst/>
          <a:cxnLst/>
          <a:rect l="0" t="0" r="0" b="0"/>
          <a:pathLst>
            <a:path>
              <a:moveTo>
                <a:pt x="0" y="320971"/>
              </a:moveTo>
              <a:lnTo>
                <a:pt x="834676" y="320971"/>
              </a:lnTo>
              <a:lnTo>
                <a:pt x="834676" y="0"/>
              </a:lnTo>
              <a:lnTo>
                <a:pt x="986075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D13D9-28A4-448D-910A-46ED65B75017}">
      <dsp:nvSpPr>
        <dsp:cNvPr id="0" name=""/>
        <dsp:cNvSpPr/>
      </dsp:nvSpPr>
      <dsp:spPr>
        <a:xfrm>
          <a:off x="1614763" y="551855"/>
          <a:ext cx="472788" cy="1292863"/>
        </a:xfrm>
        <a:custGeom>
          <a:avLst/>
          <a:gdLst/>
          <a:ahLst/>
          <a:cxnLst/>
          <a:rect l="0" t="0" r="0" b="0"/>
          <a:pathLst>
            <a:path>
              <a:moveTo>
                <a:pt x="0" y="1292863"/>
              </a:moveTo>
              <a:lnTo>
                <a:pt x="321389" y="1292863"/>
              </a:lnTo>
              <a:lnTo>
                <a:pt x="321389" y="0"/>
              </a:lnTo>
              <a:lnTo>
                <a:pt x="472788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6000F2-5ADA-4451-855F-08572FF3A5D1}">
      <dsp:nvSpPr>
        <dsp:cNvPr id="0" name=""/>
        <dsp:cNvSpPr/>
      </dsp:nvSpPr>
      <dsp:spPr>
        <a:xfrm>
          <a:off x="100775" y="1613835"/>
          <a:ext cx="1513988" cy="461766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+mn-ea"/>
              <a:ea typeface="+mn-ea"/>
            </a:rPr>
            <a:t>코스피</a:t>
          </a:r>
        </a:p>
      </dsp:txBody>
      <dsp:txXfrm>
        <a:off x="100775" y="1613835"/>
        <a:ext cx="1513988" cy="461766"/>
      </dsp:txXfrm>
    </dsp:sp>
    <dsp:sp modelId="{359C5940-AC51-406A-B95C-ACD3009E22B4}">
      <dsp:nvSpPr>
        <dsp:cNvPr id="0" name=""/>
        <dsp:cNvSpPr/>
      </dsp:nvSpPr>
      <dsp:spPr>
        <a:xfrm>
          <a:off x="2087552" y="320971"/>
          <a:ext cx="1513988" cy="46176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+mn-ea"/>
              <a:ea typeface="+mn-ea"/>
            </a:rPr>
            <a:t>통신</a:t>
          </a:r>
        </a:p>
      </dsp:txBody>
      <dsp:txXfrm>
        <a:off x="2087552" y="320971"/>
        <a:ext cx="1513988" cy="461766"/>
      </dsp:txXfrm>
    </dsp:sp>
    <dsp:sp modelId="{5194A0FE-C194-4C47-A84C-4D3F52722EC9}">
      <dsp:nvSpPr>
        <dsp:cNvPr id="0" name=""/>
        <dsp:cNvSpPr/>
      </dsp:nvSpPr>
      <dsp:spPr>
        <a:xfrm>
          <a:off x="4587616" y="0"/>
          <a:ext cx="1603434" cy="461766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0" dirty="0">
              <a:solidFill>
                <a:schemeClr val="tx1"/>
              </a:solidFill>
            </a:rPr>
            <a:t>SK</a:t>
          </a:r>
          <a:r>
            <a:rPr lang="ko-KR" altLang="en-US" sz="1400" b="1" kern="1200" spc="0" dirty="0">
              <a:solidFill>
                <a:schemeClr val="tx1"/>
              </a:solidFill>
            </a:rPr>
            <a:t>텔레콤</a:t>
          </a:r>
          <a:endParaRPr lang="en-US" altLang="ko-KR" sz="14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587616" y="0"/>
        <a:ext cx="1603434" cy="461766"/>
      </dsp:txXfrm>
    </dsp:sp>
    <dsp:sp modelId="{24E9086C-E636-4A30-9966-196357138946}">
      <dsp:nvSpPr>
        <dsp:cNvPr id="0" name=""/>
        <dsp:cNvSpPr/>
      </dsp:nvSpPr>
      <dsp:spPr>
        <a:xfrm>
          <a:off x="4587616" y="646479"/>
          <a:ext cx="1603434" cy="461766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0" dirty="0">
              <a:solidFill>
                <a:schemeClr val="tx1"/>
              </a:solidFill>
            </a:rPr>
            <a:t>LG</a:t>
          </a:r>
          <a:r>
            <a:rPr lang="ko-KR" altLang="en-US" sz="1400" b="1" kern="1200" spc="0" dirty="0">
              <a:solidFill>
                <a:schemeClr val="tx1"/>
              </a:solidFill>
            </a:rPr>
            <a:t>유플러스</a:t>
          </a:r>
          <a:endParaRPr lang="ko-KR" altLang="en-US" sz="14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587616" y="646479"/>
        <a:ext cx="1603434" cy="461766"/>
      </dsp:txXfrm>
    </dsp:sp>
    <dsp:sp modelId="{58EAD628-A893-40F5-A88A-B314396EDA12}">
      <dsp:nvSpPr>
        <dsp:cNvPr id="0" name=""/>
        <dsp:cNvSpPr/>
      </dsp:nvSpPr>
      <dsp:spPr>
        <a:xfrm>
          <a:off x="2087552" y="1623001"/>
          <a:ext cx="1513988" cy="46176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+mn-ea"/>
              <a:ea typeface="+mn-ea"/>
            </a:rPr>
            <a:t>의약품</a:t>
          </a:r>
        </a:p>
      </dsp:txBody>
      <dsp:txXfrm>
        <a:off x="2087552" y="1623001"/>
        <a:ext cx="1513988" cy="461766"/>
      </dsp:txXfrm>
    </dsp:sp>
    <dsp:sp modelId="{B0FAB9D9-0F0B-4357-B588-3FE71D2D30AC}">
      <dsp:nvSpPr>
        <dsp:cNvPr id="0" name=""/>
        <dsp:cNvSpPr/>
      </dsp:nvSpPr>
      <dsp:spPr>
        <a:xfrm>
          <a:off x="4587616" y="1297494"/>
          <a:ext cx="1603434" cy="461766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</a:rPr>
            <a:t>대웅제약</a:t>
          </a:r>
          <a:endParaRPr lang="ko-KR" altLang="en-US" sz="14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587616" y="1297494"/>
        <a:ext cx="1603434" cy="461766"/>
      </dsp:txXfrm>
    </dsp:sp>
    <dsp:sp modelId="{55DF7F3E-085F-45FE-AB2F-42F4CD37FE44}">
      <dsp:nvSpPr>
        <dsp:cNvPr id="0" name=""/>
        <dsp:cNvSpPr/>
      </dsp:nvSpPr>
      <dsp:spPr>
        <a:xfrm>
          <a:off x="4587616" y="1948509"/>
          <a:ext cx="1603434" cy="461766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</a:rPr>
            <a:t>보령제약</a:t>
          </a:r>
          <a:endParaRPr lang="ko-KR" altLang="en-US" sz="14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587616" y="1948509"/>
        <a:ext cx="1603434" cy="461766"/>
      </dsp:txXfrm>
    </dsp:sp>
    <dsp:sp modelId="{151A605B-C461-49E0-9949-5B7D0223CDBC}">
      <dsp:nvSpPr>
        <dsp:cNvPr id="0" name=""/>
        <dsp:cNvSpPr/>
      </dsp:nvSpPr>
      <dsp:spPr>
        <a:xfrm>
          <a:off x="2087552" y="2925031"/>
          <a:ext cx="1513988" cy="46176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>
              <a:solidFill>
                <a:schemeClr val="tx1"/>
              </a:solidFill>
              <a:latin typeface="+mn-ea"/>
              <a:ea typeface="+mn-ea"/>
            </a:rPr>
            <a:t>음식료품</a:t>
          </a:r>
        </a:p>
      </dsp:txBody>
      <dsp:txXfrm>
        <a:off x="2087552" y="2925031"/>
        <a:ext cx="1513988" cy="461766"/>
      </dsp:txXfrm>
    </dsp:sp>
    <dsp:sp modelId="{90549FA7-9D8A-4F70-8E5A-E3447F4E36EB}">
      <dsp:nvSpPr>
        <dsp:cNvPr id="0" name=""/>
        <dsp:cNvSpPr/>
      </dsp:nvSpPr>
      <dsp:spPr>
        <a:xfrm>
          <a:off x="4587616" y="2599524"/>
          <a:ext cx="1603434" cy="461766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b="1" kern="1200" spc="0" dirty="0">
              <a:solidFill>
                <a:schemeClr val="tx1"/>
              </a:solidFill>
            </a:rPr>
            <a:t>CJ</a:t>
          </a:r>
          <a:r>
            <a:rPr lang="ko-KR" altLang="en-US" sz="1400" b="1" kern="1200" spc="0" dirty="0">
              <a:solidFill>
                <a:schemeClr val="tx1"/>
              </a:solidFill>
            </a:rPr>
            <a:t>제일제당</a:t>
          </a:r>
          <a:endParaRPr lang="ko-KR" altLang="en-US" sz="1400" b="1" kern="1200" spc="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587616" y="2599524"/>
        <a:ext cx="1603434" cy="461766"/>
      </dsp:txXfrm>
    </dsp:sp>
    <dsp:sp modelId="{589306D4-36C1-4EAD-A72D-C7E6544CAC36}">
      <dsp:nvSpPr>
        <dsp:cNvPr id="0" name=""/>
        <dsp:cNvSpPr/>
      </dsp:nvSpPr>
      <dsp:spPr>
        <a:xfrm>
          <a:off x="4587616" y="3250539"/>
          <a:ext cx="1603434" cy="461766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1" kern="1200" dirty="0" err="1">
              <a:solidFill>
                <a:schemeClr val="tx1"/>
              </a:solidFill>
            </a:rPr>
            <a:t>오뚜기</a:t>
          </a:r>
          <a:endParaRPr lang="ko-KR" altLang="en-US" sz="1400" b="1" kern="1200" dirty="0">
            <a:solidFill>
              <a:schemeClr val="tx1"/>
            </a:solidFill>
            <a:latin typeface="+mn-ea"/>
            <a:ea typeface="+mn-ea"/>
          </a:endParaRPr>
        </a:p>
      </dsp:txBody>
      <dsp:txXfrm>
        <a:off x="4587616" y="3250539"/>
        <a:ext cx="1603434" cy="4617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BFB93A-DC44-4F2C-B5FD-3A1ED317F181}">
      <dsp:nvSpPr>
        <dsp:cNvPr id="0" name=""/>
        <dsp:cNvSpPr/>
      </dsp:nvSpPr>
      <dsp:spPr>
        <a:xfrm>
          <a:off x="4484091" y="807922"/>
          <a:ext cx="2046982" cy="883942"/>
        </a:xfrm>
        <a:custGeom>
          <a:avLst/>
          <a:gdLst/>
          <a:ahLst/>
          <a:cxnLst/>
          <a:rect l="0" t="0" r="0" b="0"/>
          <a:pathLst>
            <a:path>
              <a:moveTo>
                <a:pt x="2046982" y="0"/>
              </a:moveTo>
              <a:lnTo>
                <a:pt x="2046982" y="883942"/>
              </a:lnTo>
              <a:lnTo>
                <a:pt x="0" y="883942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47F70-7693-41A2-947E-D86CC822E94F}">
      <dsp:nvSpPr>
        <dsp:cNvPr id="0" name=""/>
        <dsp:cNvSpPr/>
      </dsp:nvSpPr>
      <dsp:spPr>
        <a:xfrm>
          <a:off x="6531074" y="807922"/>
          <a:ext cx="4173730" cy="2018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8605"/>
              </a:lnTo>
              <a:lnTo>
                <a:pt x="4173730" y="1638605"/>
              </a:lnTo>
              <a:lnTo>
                <a:pt x="4173730" y="201810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45250-5F27-46FE-B1E7-7B0B36CEDE2F}">
      <dsp:nvSpPr>
        <dsp:cNvPr id="0" name=""/>
        <dsp:cNvSpPr/>
      </dsp:nvSpPr>
      <dsp:spPr>
        <a:xfrm>
          <a:off x="6485354" y="807922"/>
          <a:ext cx="91440" cy="20397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660269"/>
              </a:lnTo>
              <a:lnTo>
                <a:pt x="46599" y="1660269"/>
              </a:lnTo>
              <a:lnTo>
                <a:pt x="46599" y="2039763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327E9-2064-486D-9755-0A09748EBA2F}">
      <dsp:nvSpPr>
        <dsp:cNvPr id="0" name=""/>
        <dsp:cNvSpPr/>
      </dsp:nvSpPr>
      <dsp:spPr>
        <a:xfrm>
          <a:off x="2237128" y="807922"/>
          <a:ext cx="4293946" cy="2020816"/>
        </a:xfrm>
        <a:custGeom>
          <a:avLst/>
          <a:gdLst/>
          <a:ahLst/>
          <a:cxnLst/>
          <a:rect l="0" t="0" r="0" b="0"/>
          <a:pathLst>
            <a:path>
              <a:moveTo>
                <a:pt x="4293946" y="0"/>
              </a:moveTo>
              <a:lnTo>
                <a:pt x="4293946" y="1641321"/>
              </a:lnTo>
              <a:lnTo>
                <a:pt x="0" y="1641321"/>
              </a:lnTo>
              <a:lnTo>
                <a:pt x="0" y="202081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49C453-4BE6-4696-A530-28801F93D4FC}">
      <dsp:nvSpPr>
        <dsp:cNvPr id="0" name=""/>
        <dsp:cNvSpPr/>
      </dsp:nvSpPr>
      <dsp:spPr>
        <a:xfrm>
          <a:off x="5615506" y="51757"/>
          <a:ext cx="1831136" cy="7561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2295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+mn-ea"/>
              <a:ea typeface="+mn-ea"/>
            </a:rPr>
            <a:t>박상진</a:t>
          </a:r>
        </a:p>
      </dsp:txBody>
      <dsp:txXfrm>
        <a:off x="5615506" y="51757"/>
        <a:ext cx="1831136" cy="756165"/>
      </dsp:txXfrm>
    </dsp:sp>
    <dsp:sp modelId="{F69C83D7-53A3-4F37-84C4-75398E6F4055}">
      <dsp:nvSpPr>
        <dsp:cNvPr id="0" name=""/>
        <dsp:cNvSpPr/>
      </dsp:nvSpPr>
      <dsp:spPr>
        <a:xfrm>
          <a:off x="6686477" y="527613"/>
          <a:ext cx="1439153" cy="366228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+mn-ea"/>
              <a:ea typeface="+mn-ea"/>
            </a:rPr>
            <a:t>총괄</a:t>
          </a:r>
        </a:p>
      </dsp:txBody>
      <dsp:txXfrm>
        <a:off x="6686477" y="527613"/>
        <a:ext cx="1439153" cy="366228"/>
      </dsp:txXfrm>
    </dsp:sp>
    <dsp:sp modelId="{887558AF-E1AA-4781-9729-64F33918027A}">
      <dsp:nvSpPr>
        <dsp:cNvPr id="0" name=""/>
        <dsp:cNvSpPr/>
      </dsp:nvSpPr>
      <dsp:spPr>
        <a:xfrm>
          <a:off x="1321560" y="2828738"/>
          <a:ext cx="1831136" cy="7561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2295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+mn-ea"/>
              <a:ea typeface="+mn-ea"/>
            </a:rPr>
            <a:t>박진영</a:t>
          </a:r>
        </a:p>
      </dsp:txBody>
      <dsp:txXfrm>
        <a:off x="1321560" y="2828738"/>
        <a:ext cx="1831136" cy="756165"/>
      </dsp:txXfrm>
    </dsp:sp>
    <dsp:sp modelId="{FE3796BA-67D4-4E29-8C98-7EB7B8E8724D}">
      <dsp:nvSpPr>
        <dsp:cNvPr id="0" name=""/>
        <dsp:cNvSpPr/>
      </dsp:nvSpPr>
      <dsp:spPr>
        <a:xfrm>
          <a:off x="2471766" y="3345650"/>
          <a:ext cx="1439153" cy="366228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+mn-ea"/>
              <a:ea typeface="+mn-ea"/>
            </a:rPr>
            <a:t>개발</a:t>
          </a:r>
        </a:p>
      </dsp:txBody>
      <dsp:txXfrm>
        <a:off x="2471766" y="3345650"/>
        <a:ext cx="1439153" cy="366228"/>
      </dsp:txXfrm>
    </dsp:sp>
    <dsp:sp modelId="{001B686D-C71F-41DD-A7C2-6FFBBE12706F}">
      <dsp:nvSpPr>
        <dsp:cNvPr id="0" name=""/>
        <dsp:cNvSpPr/>
      </dsp:nvSpPr>
      <dsp:spPr>
        <a:xfrm>
          <a:off x="5616386" y="2847686"/>
          <a:ext cx="1831136" cy="7561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2295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+mn-ea"/>
              <a:ea typeface="+mn-ea"/>
            </a:rPr>
            <a:t>임은비</a:t>
          </a:r>
        </a:p>
      </dsp:txBody>
      <dsp:txXfrm>
        <a:off x="5616386" y="2847686"/>
        <a:ext cx="1831136" cy="756165"/>
      </dsp:txXfrm>
    </dsp:sp>
    <dsp:sp modelId="{D12832DD-9980-4052-BA7F-5CF3025D13A9}">
      <dsp:nvSpPr>
        <dsp:cNvPr id="0" name=""/>
        <dsp:cNvSpPr/>
      </dsp:nvSpPr>
      <dsp:spPr>
        <a:xfrm>
          <a:off x="6881239" y="3384207"/>
          <a:ext cx="1439153" cy="366228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+mn-ea"/>
              <a:ea typeface="+mn-ea"/>
            </a:rPr>
            <a:t>디자인</a:t>
          </a:r>
        </a:p>
      </dsp:txBody>
      <dsp:txXfrm>
        <a:off x="6881239" y="3384207"/>
        <a:ext cx="1439153" cy="366228"/>
      </dsp:txXfrm>
    </dsp:sp>
    <dsp:sp modelId="{6FF1374A-EC1C-43D8-AB50-C825AF936A28}">
      <dsp:nvSpPr>
        <dsp:cNvPr id="0" name=""/>
        <dsp:cNvSpPr/>
      </dsp:nvSpPr>
      <dsp:spPr>
        <a:xfrm>
          <a:off x="9789237" y="2826022"/>
          <a:ext cx="1831136" cy="7561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2295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latin typeface="+mn-ea"/>
              <a:ea typeface="+mn-ea"/>
            </a:rPr>
            <a:t>김태연</a:t>
          </a:r>
        </a:p>
      </dsp:txBody>
      <dsp:txXfrm>
        <a:off x="9789237" y="2826022"/>
        <a:ext cx="1831136" cy="756165"/>
      </dsp:txXfrm>
    </dsp:sp>
    <dsp:sp modelId="{40CC2110-F827-4C9B-978C-4637BA011232}">
      <dsp:nvSpPr>
        <dsp:cNvPr id="0" name=""/>
        <dsp:cNvSpPr/>
      </dsp:nvSpPr>
      <dsp:spPr>
        <a:xfrm>
          <a:off x="10954423" y="3384207"/>
          <a:ext cx="1439153" cy="366228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+mn-ea"/>
              <a:ea typeface="+mn-ea"/>
            </a:rPr>
            <a:t>기획</a:t>
          </a:r>
        </a:p>
      </dsp:txBody>
      <dsp:txXfrm>
        <a:off x="10954423" y="3384207"/>
        <a:ext cx="1439153" cy="366228"/>
      </dsp:txXfrm>
    </dsp:sp>
    <dsp:sp modelId="{3D0BCA29-2F4C-42E6-9313-5F8AF03325D8}">
      <dsp:nvSpPr>
        <dsp:cNvPr id="0" name=""/>
        <dsp:cNvSpPr/>
      </dsp:nvSpPr>
      <dsp:spPr>
        <a:xfrm>
          <a:off x="2652955" y="1313782"/>
          <a:ext cx="1831136" cy="7561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229504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 err="1">
              <a:latin typeface="+mn-ea"/>
              <a:ea typeface="+mn-ea"/>
            </a:rPr>
            <a:t>김충일</a:t>
          </a:r>
          <a:endParaRPr lang="ko-KR" altLang="en-US" sz="2400" b="1" kern="1200" dirty="0">
            <a:latin typeface="+mn-ea"/>
            <a:ea typeface="+mn-ea"/>
          </a:endParaRPr>
        </a:p>
      </dsp:txBody>
      <dsp:txXfrm>
        <a:off x="2652955" y="1313782"/>
        <a:ext cx="1831136" cy="756165"/>
      </dsp:txXfrm>
    </dsp:sp>
    <dsp:sp modelId="{C53B053F-1347-4B18-9C2C-EB2438C1CA1D}">
      <dsp:nvSpPr>
        <dsp:cNvPr id="0" name=""/>
        <dsp:cNvSpPr/>
      </dsp:nvSpPr>
      <dsp:spPr>
        <a:xfrm>
          <a:off x="3640651" y="1886838"/>
          <a:ext cx="1439153" cy="366228"/>
        </a:xfrm>
        <a:prstGeom prst="rect">
          <a:avLst/>
        </a:prstGeom>
        <a:solidFill>
          <a:schemeClr val="accent3">
            <a:tint val="40000"/>
            <a:hueOff val="0"/>
            <a:satOff val="0"/>
            <a:lum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+mn-ea"/>
              <a:ea typeface="+mn-ea"/>
            </a:rPr>
            <a:t>멘토</a:t>
          </a:r>
        </a:p>
      </dsp:txBody>
      <dsp:txXfrm>
        <a:off x="3640651" y="1886838"/>
        <a:ext cx="1439153" cy="366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0818D2B6-B462-45D8-87E5-5512E7D65D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C91EEC-82E5-4537-9F35-A0CB120495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EC65F3-D0FD-4A8F-8D14-28338493764A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9B6366-5983-495A-B043-BD63AEB917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A377363-BC9E-43F3-906E-82599F07388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340E0-677D-4F78-8F97-F4C3DFB49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517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695D7-76C0-4957-9EB3-1152C251CC32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6CF74-8E38-410D-BBE1-FF69EC2C2E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326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주식시세 예측 알고리즘 서비스</a:t>
            </a:r>
            <a:r>
              <a:rPr lang="en-US" altLang="ko-KR" dirty="0"/>
              <a:t>, ZOOZOO</a:t>
            </a:r>
            <a:r>
              <a:rPr lang="ko-KR" altLang="en-US" dirty="0"/>
              <a:t>총회의 착수보고 시작하겠습니다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박상진 팀장님과 김태연 박진영 임은비 팀원으로 이루어져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저는 발표를 맡게 된 김태연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그럼 발표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144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❤우선</a:t>
            </a:r>
            <a:r>
              <a:rPr lang="en-US" altLang="ko-KR" dirty="0"/>
              <a:t>, </a:t>
            </a:r>
            <a:r>
              <a:rPr lang="ko-KR" altLang="en-US" dirty="0"/>
              <a:t>보시는 화면과 같은 </a:t>
            </a:r>
            <a:r>
              <a:rPr lang="en-US" altLang="ko-KR" dirty="0"/>
              <a:t>10 </a:t>
            </a:r>
            <a:r>
              <a:rPr lang="ko-KR" altLang="en-US" dirty="0"/>
              <a:t>여 개의 설문을 통해 투자자의 투자 성향을 진단합니다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❤안전추구형 소심한 병아리</a:t>
            </a:r>
            <a:r>
              <a:rPr lang="en-US" altLang="ko-KR" dirty="0"/>
              <a:t>, </a:t>
            </a:r>
            <a:r>
              <a:rPr lang="ko-KR" altLang="en-US" dirty="0" err="1"/>
              <a:t>하이리스크</a:t>
            </a:r>
            <a:r>
              <a:rPr lang="ko-KR" altLang="en-US" dirty="0"/>
              <a:t> </a:t>
            </a:r>
            <a:r>
              <a:rPr lang="ko-KR" altLang="en-US" dirty="0" err="1"/>
              <a:t>하이리턴형</a:t>
            </a:r>
            <a:r>
              <a:rPr lang="ko-KR" altLang="en-US" dirty="0"/>
              <a:t> 돌진하는 코뿔소와 같이 동물로 투자성향을 진단하고</a:t>
            </a:r>
            <a:endParaRPr lang="en-US" altLang="ko-KR" dirty="0"/>
          </a:p>
          <a:p>
            <a:r>
              <a:rPr lang="ko-KR" altLang="en-US" dirty="0"/>
              <a:t>❤투자성향에 따른 종목과 그 종목의 주식시세를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❤해당화면을 </a:t>
            </a:r>
            <a:r>
              <a:rPr lang="ko-KR" altLang="en-US" dirty="0" err="1"/>
              <a:t>스와이프하면</a:t>
            </a:r>
            <a:r>
              <a:rPr lang="ko-KR" altLang="en-US" dirty="0"/>
              <a:t> 종목의 리서치를 통해 추천 받은 종목의 동향을 한눈에 파악할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066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개발환경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830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분석을 위해 필요한 데이터는 주식시세</a:t>
            </a:r>
            <a:r>
              <a:rPr lang="en-US" altLang="ko-KR" dirty="0"/>
              <a:t>, </a:t>
            </a:r>
            <a:r>
              <a:rPr lang="ko-KR" altLang="en-US" dirty="0"/>
              <a:t>재무제표데이터</a:t>
            </a:r>
            <a:r>
              <a:rPr lang="en-US" altLang="ko-KR" dirty="0"/>
              <a:t>, </a:t>
            </a:r>
            <a:r>
              <a:rPr lang="ko-KR" altLang="en-US" dirty="0"/>
              <a:t>산업분석 리포트</a:t>
            </a:r>
            <a:r>
              <a:rPr lang="en-US" altLang="ko-KR" dirty="0"/>
              <a:t> </a:t>
            </a:r>
            <a:r>
              <a:rPr lang="ko-KR" altLang="en-US" dirty="0"/>
              <a:t>그리고 뉴스기사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주식시세와 재무제표 데이터는</a:t>
            </a:r>
            <a:r>
              <a:rPr lang="en-US" altLang="ko-KR" dirty="0"/>
              <a:t> API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이용하고</a:t>
            </a:r>
            <a:r>
              <a:rPr lang="en-US" altLang="ko-KR" dirty="0"/>
              <a:t>, </a:t>
            </a:r>
            <a:r>
              <a:rPr lang="ko-KR" altLang="en-US" dirty="0"/>
              <a:t>나머지 리포트와 기사는 </a:t>
            </a:r>
            <a:r>
              <a:rPr lang="ko-KR" altLang="en-US" dirty="0" err="1"/>
              <a:t>크롤링을</a:t>
            </a:r>
            <a:r>
              <a:rPr lang="ko-KR" altLang="en-US" dirty="0"/>
              <a:t> 통해 데이터를 수집할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수집한 데이터는 전처리 후</a:t>
            </a:r>
            <a:r>
              <a:rPr lang="en-US" altLang="ko-KR" dirty="0"/>
              <a:t>, </a:t>
            </a:r>
            <a:r>
              <a:rPr lang="ko-KR" altLang="en-US" dirty="0"/>
              <a:t>알고리즘을 적용하여 </a:t>
            </a:r>
            <a:endParaRPr lang="en-US" altLang="ko-KR" dirty="0"/>
          </a:p>
          <a:p>
            <a:r>
              <a:rPr lang="en-US" altLang="ko-KR" dirty="0"/>
              <a:t>ZOOZOO</a:t>
            </a:r>
            <a:r>
              <a:rPr lang="ko-KR" altLang="en-US" dirty="0"/>
              <a:t>총회에서 제공하고자 하는 적합한 추천</a:t>
            </a:r>
            <a:r>
              <a:rPr lang="en-US" altLang="ko-KR" dirty="0"/>
              <a:t>, </a:t>
            </a:r>
            <a:r>
              <a:rPr lang="ko-KR" altLang="en-US" dirty="0"/>
              <a:t>예측</a:t>
            </a:r>
            <a:r>
              <a:rPr lang="en-US" altLang="ko-KR" dirty="0"/>
              <a:t>, </a:t>
            </a:r>
            <a:r>
              <a:rPr lang="ko-KR" altLang="en-US" dirty="0"/>
              <a:t>분석 데이터로 출력하게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60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투자성향을 여섯 단계로 분류할 계획입니다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우선 업종별 투자 위험도 분류의 지표는 등락률입니다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최근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120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일 평균 등락률이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20%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이상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10~20%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사이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 10% 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이하를 기준으로 위험도 상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중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,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하를 지정하였습니다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</a:p>
          <a:p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업종 내에서도 종목을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2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Apple SD Gothic Neo"/>
              </a:rPr>
              <a:t>가지씩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 채택하였습니다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종목별 투자 위험도 분류의 지표는 이자보상배율을 활용했습니다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</a:p>
          <a:p>
            <a:r>
              <a:rPr lang="ko-KR" altLang="en-US" b="0" i="0" dirty="0" err="1">
                <a:solidFill>
                  <a:srgbClr val="202124"/>
                </a:solidFill>
                <a:effectLst/>
                <a:latin typeface="Apple SD Gothic Neo"/>
              </a:rPr>
              <a:t>이자보상배율이란</a:t>
            </a:r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 영업이익을 금융비용으로 나누어 이자를 감당할 수 있는지를 나타내는 지표로 쉽게 </a:t>
            </a:r>
            <a:r>
              <a:rPr lang="ko-KR" altLang="en-US" b="0" i="0" dirty="0" err="1">
                <a:solidFill>
                  <a:srgbClr val="202124"/>
                </a:solidFill>
                <a:effectLst/>
                <a:latin typeface="Apple SD Gothic Neo"/>
              </a:rPr>
              <a:t>설명드리자면</a:t>
            </a:r>
            <a:endParaRPr lang="en-US" altLang="ko-KR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기업이 영업으로 벌어들인 이익으로 이자를 어느정도 감당할 수 있는지를 알려줍니다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</a:p>
          <a:p>
            <a:r>
              <a:rPr lang="ko-KR" altLang="en-US" b="0" i="0" dirty="0">
                <a:solidFill>
                  <a:srgbClr val="202124"/>
                </a:solidFill>
                <a:effectLst/>
                <a:latin typeface="Apple SD Gothic Neo"/>
              </a:rPr>
              <a:t>이자보상배율이 높을수록 수익구조가 비교적 안정적이라고 생각하시면 됩니다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1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ZOOZOO</a:t>
            </a:r>
            <a:r>
              <a:rPr lang="ko-KR" altLang="en-US" dirty="0"/>
              <a:t>총회 개발을 위한 앞으로의 추진계획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248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조직 구성도는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팀장 박상진님이 프로젝트의 총괄 </a:t>
            </a:r>
            <a:r>
              <a:rPr lang="en-US" altLang="ko-KR" dirty="0"/>
              <a:t>PM</a:t>
            </a:r>
            <a:r>
              <a:rPr lang="ko-KR" altLang="en-US" dirty="0"/>
              <a:t>와 함께 알고리즘 및 데이터베이스 설계 역할을 담당합니다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저희를 물심양면으로 </a:t>
            </a:r>
            <a:r>
              <a:rPr lang="ko-KR" altLang="en-US" dirty="0" err="1"/>
              <a:t>도와주시는</a:t>
            </a:r>
            <a:r>
              <a:rPr lang="ko-KR" altLang="en-US" dirty="0"/>
              <a:t> </a:t>
            </a:r>
            <a:r>
              <a:rPr lang="ko-KR" altLang="en-US" dirty="0" err="1"/>
              <a:t>김충일</a:t>
            </a:r>
            <a:r>
              <a:rPr lang="ko-KR" altLang="en-US" dirty="0"/>
              <a:t> 멘토님과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부분에 박진영님</a:t>
            </a:r>
            <a:r>
              <a:rPr lang="en-US" altLang="ko-KR" dirty="0"/>
              <a:t>, </a:t>
            </a:r>
            <a:r>
              <a:rPr lang="ko-KR" altLang="en-US" dirty="0"/>
              <a:t>디자인 부분의 </a:t>
            </a:r>
            <a:r>
              <a:rPr lang="ko-KR" altLang="en-US" dirty="0" err="1"/>
              <a:t>임은비님</a:t>
            </a:r>
            <a:r>
              <a:rPr lang="en-US" altLang="ko-KR" dirty="0"/>
              <a:t>, </a:t>
            </a:r>
            <a:r>
              <a:rPr lang="ko-KR" altLang="en-US" dirty="0"/>
              <a:t>기획 부분에 저 김태연입니다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각자 데이터베이스 설계 및 </a:t>
            </a:r>
            <a:r>
              <a:rPr lang="ko-KR" altLang="en-US" dirty="0" err="1"/>
              <a:t>백엔드</a:t>
            </a:r>
            <a:r>
              <a:rPr lang="ko-KR" altLang="en-US" dirty="0"/>
              <a:t> 개발</a:t>
            </a:r>
            <a:r>
              <a:rPr lang="en-US" altLang="ko-KR" dirty="0"/>
              <a:t>,  UI</a:t>
            </a:r>
            <a:r>
              <a:rPr lang="ko-KR" altLang="en-US" dirty="0"/>
              <a:t> </a:t>
            </a:r>
            <a:r>
              <a:rPr lang="en-US" altLang="ko-KR" dirty="0"/>
              <a:t>UX </a:t>
            </a:r>
            <a:r>
              <a:rPr lang="ko-KR" altLang="en-US" dirty="0"/>
              <a:t>디자인 및 </a:t>
            </a:r>
            <a:r>
              <a:rPr lang="ko-KR" altLang="en-US" dirty="0" err="1"/>
              <a:t>프론트엔드</a:t>
            </a:r>
            <a:r>
              <a:rPr lang="ko-KR" altLang="en-US" dirty="0"/>
              <a:t> 개발</a:t>
            </a:r>
            <a:r>
              <a:rPr lang="en-US" altLang="ko-KR" dirty="0"/>
              <a:t>, </a:t>
            </a:r>
            <a:r>
              <a:rPr lang="ko-KR" altLang="en-US" dirty="0"/>
              <a:t>알고리즘 설계 및 보고서 회의록 작성의 업무를 분담하고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7869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저희 시스템 구성도 입니다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Front – end </a:t>
            </a:r>
            <a:r>
              <a:rPr lang="ko-KR" altLang="en-US" b="0" dirty="0"/>
              <a:t>프레임워크는</a:t>
            </a:r>
            <a:r>
              <a:rPr lang="en-US" altLang="ko-KR" b="0" dirty="0"/>
              <a:t> bootstrap</a:t>
            </a:r>
            <a:r>
              <a:rPr lang="ko-KR" altLang="en-US" b="0" dirty="0"/>
              <a:t>을 활용할 계획입니다</a:t>
            </a:r>
            <a:r>
              <a:rPr lang="en-US" altLang="ko-KR" b="0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서비스 이용자에게 투자성향을 입력 받아 수집 후 추천 종목을 선정하기 위해 </a:t>
            </a:r>
            <a:endParaRPr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/>
              <a:t>데이터베이스는 </a:t>
            </a:r>
            <a:r>
              <a:rPr lang="en-US" altLang="ko-KR" b="0" dirty="0">
                <a:solidFill>
                  <a:schemeClr val="tx1"/>
                </a:solidFill>
              </a:rPr>
              <a:t>Maria</a:t>
            </a:r>
            <a:r>
              <a:rPr lang="ko-KR" altLang="en-US" b="0" dirty="0">
                <a:solidFill>
                  <a:schemeClr val="tx1"/>
                </a:solidFill>
              </a:rPr>
              <a:t> </a:t>
            </a:r>
            <a:r>
              <a:rPr lang="en-US" altLang="ko-KR" b="0" dirty="0">
                <a:solidFill>
                  <a:schemeClr val="tx1"/>
                </a:solidFill>
              </a:rPr>
              <a:t>DB/Mysql, back-end </a:t>
            </a:r>
            <a:r>
              <a:rPr lang="ko-KR" altLang="en-US" b="0" dirty="0">
                <a:solidFill>
                  <a:schemeClr val="tx1"/>
                </a:solidFill>
              </a:rPr>
              <a:t>프레임 워크는 </a:t>
            </a:r>
            <a:r>
              <a:rPr lang="en-US" altLang="ko-KR" b="0" dirty="0" err="1">
                <a:solidFill>
                  <a:schemeClr val="tx1"/>
                </a:solidFill>
              </a:rPr>
              <a:t>django</a:t>
            </a:r>
            <a:r>
              <a:rPr lang="ko-KR" altLang="en-US" b="0" dirty="0">
                <a:solidFill>
                  <a:schemeClr val="tx1"/>
                </a:solidFill>
              </a:rPr>
              <a:t>를 사용합니다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dirty="0">
                <a:solidFill>
                  <a:schemeClr val="tx1"/>
                </a:solidFill>
              </a:rPr>
              <a:t>시세와 종목 동향을 출력하여 사용자에게 종목추천 </a:t>
            </a:r>
            <a:r>
              <a:rPr lang="ko-KR" altLang="en-US" b="0" dirty="0" err="1">
                <a:solidFill>
                  <a:schemeClr val="tx1"/>
                </a:solidFill>
              </a:rPr>
              <a:t>출력값으로</a:t>
            </a:r>
            <a:r>
              <a:rPr lang="ko-KR" altLang="en-US" b="0" dirty="0">
                <a:solidFill>
                  <a:schemeClr val="tx1"/>
                </a:solidFill>
              </a:rPr>
              <a:t> 돌려줍니다</a:t>
            </a:r>
            <a:r>
              <a:rPr lang="en-US" altLang="ko-KR" b="0" dirty="0">
                <a:solidFill>
                  <a:schemeClr val="tx1"/>
                </a:solidFill>
              </a:rPr>
              <a:t>.</a:t>
            </a:r>
            <a:endParaRPr lang="ko-KR" altLang="en-US" b="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20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ZOOZOO</a:t>
            </a:r>
            <a:r>
              <a:rPr lang="ko-KR" altLang="en-US" dirty="0"/>
              <a:t>총회 개발 일정은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분석 및 설계와 개발은 </a:t>
            </a:r>
            <a:r>
              <a:rPr lang="en-US" altLang="ko-KR" dirty="0"/>
              <a:t>10</a:t>
            </a:r>
            <a:r>
              <a:rPr lang="ko-KR" altLang="en-US" dirty="0"/>
              <a:t>월 중순까지 마치는 것을 목표로 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중간보고와 테스트를 거쳐 최종결과보고를 끝으로 </a:t>
            </a:r>
            <a:r>
              <a:rPr lang="en-US" altLang="ko-KR" dirty="0" err="1"/>
              <a:t>wbs</a:t>
            </a:r>
            <a:r>
              <a:rPr lang="ko-KR" altLang="en-US" dirty="0"/>
              <a:t>를 작성했습니다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227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ZOOZOO</a:t>
            </a:r>
            <a:r>
              <a:rPr lang="ko-KR" altLang="en-US" dirty="0"/>
              <a:t>총회 서비스로 예상되는 기대효과입니다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464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﻿저희 서비스로 기대할 수 있는 효과 첫번째는 수익률 제고 및 가성비 높은 자산관리 서비스 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정확한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주가 예측 알고리즘 시스템으로 수익률은 높이며 금전적 시간적 비용 절감 효과를 기대할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두번째는 주식시장으로의 진입장벽을 낮추어 시장의 안정성 증대입니다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주식을 처음 접해본 사람에게도 쉽게 다가오는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UX/UI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와 그로인한 주식투자자 증대는 시장의 안정을 꾀할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마지막 기대효과로 저희 서비스의 핵심이라고 할 수 있는 투자성향에 맞는 종목 추천으로 첫 주식 투자자들의 길잡이 역할입니다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투자성향을 파악한 종목 추천과 그에 대한 포트폴리오는 첫 투자에 대한 막연한 기대감을 확신으로 바꿀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여기까지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ZOOZOO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총회의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착수보고였습니다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﻿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58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순서는 다음과 같습니다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215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﻿질문 받겠습니다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969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﻿이상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ZOOZOO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총회 착수보고 발표 마무리하겠습니다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감사합니다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2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 서비스의 고안 배경 및 목적입니다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13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현대사회에서는 재테크가 선택이 아닌 필수라고 합니다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월급을 모아 집을 사고 노후를 꾸려가기에 월급이 턱 없이 부족하기 때문입니다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한국은행에 따르면 지난해 가계 전체 금융자산 가운데 주식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·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펀드 비중은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21.8%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로 전년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(18.1%)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보다 상승했습니다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en-US" altLang="ko-KR" sz="1200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❤뿐만 아니라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밀레니얼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세대에서도 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제테크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수단으로 주식을 하고 있다 응답한 사람이 재작년과 비교해 눈에 띄게 증가했음을 알 수 있습니다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  </a:t>
            </a:r>
            <a:endParaRPr lang="en-US" altLang="ko-KR" sz="1200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❤</a:t>
            </a: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미래에셋은퇴연구소가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발표한 보고서에 따르면 청년들은 향후 주택 구입을 위한 재원 마련을 위해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양질의 일자리를 찾기 어려워 주식시장으로 뛰어들고 있다 합니다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이로 인해 신규 투자자의 수는 해를 거듭할수록 늘어나고 있습니다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en-US" altLang="ko-KR" b="0" i="0" dirty="0">
              <a:effectLst/>
              <a:latin typeface="+mn-ea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152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+mj-ea"/>
                <a:ea typeface="+mj-ea"/>
              </a:rPr>
              <a:t>2020</a:t>
            </a:r>
            <a:r>
              <a:rPr lang="ko-KR" altLang="en-US" dirty="0">
                <a:latin typeface="+mj-ea"/>
                <a:ea typeface="+mj-ea"/>
              </a:rPr>
              <a:t>년 신규투자자의 개인주식계좌는 약 </a:t>
            </a:r>
            <a:r>
              <a:rPr lang="en-US" altLang="ko-KR" dirty="0">
                <a:latin typeface="+mj-ea"/>
                <a:ea typeface="+mj-ea"/>
              </a:rPr>
              <a:t>200</a:t>
            </a:r>
            <a:r>
              <a:rPr lang="ko-KR" altLang="en-US" dirty="0">
                <a:latin typeface="+mj-ea"/>
                <a:ea typeface="+mj-ea"/>
              </a:rPr>
              <a:t>만 개로 </a:t>
            </a:r>
            <a:r>
              <a:rPr lang="en-US" altLang="ko-KR" dirty="0">
                <a:latin typeface="+mj-ea"/>
                <a:ea typeface="+mj-ea"/>
              </a:rPr>
              <a:t>2019</a:t>
            </a:r>
            <a:r>
              <a:rPr lang="ko-KR" altLang="en-US" dirty="0">
                <a:latin typeface="+mj-ea"/>
                <a:ea typeface="+mj-ea"/>
              </a:rPr>
              <a:t>년인 전년에 비해여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배나 상승했지만 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❤신규투자자의 수익률은 저조합니다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 err="1">
                <a:solidFill>
                  <a:srgbClr val="000000"/>
                </a:solidFill>
                <a:effectLst/>
                <a:latin typeface="+mj-ea"/>
                <a:ea typeface="+mj-ea"/>
              </a:rPr>
              <a:t>이마저도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세금과 수수료를 제하면 오히려 손해를 보는 사례가 증가하고 있습니다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어느 종목에 </a:t>
            </a:r>
            <a:r>
              <a:rPr lang="ko-KR" altLang="en-US" dirty="0" err="1"/>
              <a:t>투자해야할지조차</a:t>
            </a:r>
            <a:r>
              <a:rPr lang="ko-KR" altLang="en-US" dirty="0"/>
              <a:t> 모르는 초보 투자자는 정확한 정보보다는 소문이나 감에 의존한 투자 사례가 많습니다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자신의 투자성향에 맞는 종목과 시세예측으로 초보 투자자들에게 길잡이 서비스가 필요하다 생각했습니다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❤저희는 재무제표와 산업분석 리포트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 기업 관련 뉴스기사를 분석하여 해당 기업의 주식시세를 예측하고</a:t>
            </a:r>
            <a:endParaRPr lang="en-US" altLang="ko-KR" sz="1200" b="1" i="0" dirty="0">
              <a:solidFill>
                <a:srgbClr val="000000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투자자의 투자성향에 따른 종목 및 매수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,</a:t>
            </a:r>
            <a:r>
              <a:rPr lang="ko-KR" altLang="en-US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매도를 추천해주는 서비스를 고안해보았습니다</a:t>
            </a:r>
            <a:r>
              <a:rPr lang="en-US" altLang="ko-KR" sz="1200" b="1" i="0" dirty="0">
                <a:solidFill>
                  <a:srgbClr val="000000"/>
                </a:solidFill>
                <a:effectLst/>
                <a:latin typeface="+mj-ea"/>
                <a:ea typeface="+mj-ea"/>
              </a:rPr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095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ko-KR" altLang="en-US" dirty="0"/>
              <a:t>기존 운영되고 있는 주식 </a:t>
            </a:r>
            <a:r>
              <a:rPr lang="en-US" altLang="ko-KR" dirty="0"/>
              <a:t>AI </a:t>
            </a:r>
            <a:r>
              <a:rPr lang="ko-KR" altLang="en-US" dirty="0"/>
              <a:t>서비스로 </a:t>
            </a:r>
            <a:r>
              <a:rPr lang="ko-KR" altLang="en-US" dirty="0" err="1"/>
              <a:t>로보어드바이저</a:t>
            </a:r>
            <a:r>
              <a:rPr lang="ko-KR" altLang="en-US" dirty="0"/>
              <a:t> 가 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r>
              <a:rPr lang="en-US" altLang="ko-KR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dirty="0" err="1"/>
              <a:t>로보어드바이저란</a:t>
            </a:r>
            <a:r>
              <a:rPr lang="ko-KR" altLang="en-US" dirty="0"/>
              <a:t> 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로봇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(robot)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과 자문사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(adviser)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의 합성어로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, AI 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알고리즘을 활용해 고객의 투자 성향에 따라 맞춤형 자산 배분 서비스를 제공합니다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b="0" i="0" dirty="0">
              <a:effectLst/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0" i="0" dirty="0" err="1">
                <a:effectLst/>
                <a:latin typeface="+mj-ea"/>
                <a:ea typeface="+mj-ea"/>
              </a:rPr>
              <a:t>로보어드바이저는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 크게 두 가지 유형으로 분류됩니다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j-ea"/>
                <a:ea typeface="+mj-ea"/>
              </a:rPr>
              <a:t>첫번째는 자문형으로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,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 고객 맞춤형 포트폴리오를 추천해주고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, 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투자자문을 제공해줍니다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b="0" i="0" dirty="0">
                <a:effectLst/>
                <a:latin typeface="+mj-ea"/>
                <a:ea typeface="+mj-ea"/>
              </a:rPr>
              <a:t>‘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자문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’ 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서비스의 경우 상품 선택과 자산운용이 오로지 고객의 결정에 달렸습니다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j-ea"/>
                <a:ea typeface="+mj-ea"/>
              </a:rPr>
              <a:t>두번째는 일임형 입니다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j-ea"/>
                <a:ea typeface="+mj-ea"/>
              </a:rPr>
              <a:t>알고리즘을 통하여 자산을 배분한 뒤 직접 자산운용을 수행합니다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j-ea"/>
                <a:ea typeface="+mj-ea"/>
              </a:rPr>
              <a:t>저희 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ZOOZOO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총회는 자문형 </a:t>
            </a:r>
            <a:r>
              <a:rPr lang="ko-KR" altLang="en-US" sz="1200" b="0" i="0" dirty="0" err="1">
                <a:effectLst/>
                <a:latin typeface="+mj-ea"/>
                <a:ea typeface="+mj-ea"/>
              </a:rPr>
              <a:t>로보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 </a:t>
            </a:r>
            <a:r>
              <a:rPr lang="ko-KR" altLang="en-US" sz="1200" b="0" i="0" dirty="0" err="1">
                <a:effectLst/>
                <a:latin typeface="+mj-ea"/>
                <a:ea typeface="+mj-ea"/>
              </a:rPr>
              <a:t>어드바이저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 서비스입니다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altLang="ko-KR" sz="1200" b="0" i="0" dirty="0">
              <a:effectLst/>
              <a:latin typeface="+mj-ea"/>
              <a:ea typeface="+mj-ea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j-ea"/>
                <a:ea typeface="+mj-ea"/>
              </a:rPr>
              <a:t>국내에서는 파운트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, 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에임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, 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핀트와 같은 업체에서 해당 서비스를 제공하고 있고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,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j-ea"/>
                <a:ea typeface="+mj-ea"/>
              </a:rPr>
              <a:t>해외에서도 다음과 같은 업체에서 서비스를 제공하고 있습니다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ko-KR" altLang="en-US" sz="1200" b="0" i="0" dirty="0">
                <a:effectLst/>
                <a:latin typeface="+mj-ea"/>
                <a:ea typeface="+mj-ea"/>
              </a:rPr>
              <a:t>파운트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, 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에임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, 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핀트라는 이름이 다들 생소하시겠지만 위 업체들은 삼성생명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, </a:t>
            </a:r>
            <a:r>
              <a:rPr lang="ko-KR" altLang="en-US" sz="1200" b="0" i="0" dirty="0" err="1">
                <a:effectLst/>
                <a:latin typeface="+mj-ea"/>
                <a:ea typeface="+mj-ea"/>
              </a:rPr>
              <a:t>메트라이프와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 같은 회사와 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MOA</a:t>
            </a:r>
            <a:r>
              <a:rPr lang="ko-KR" altLang="en-US" sz="1200" b="0" i="0" dirty="0">
                <a:effectLst/>
                <a:latin typeface="+mj-ea"/>
                <a:ea typeface="+mj-ea"/>
              </a:rPr>
              <a:t>를 체결하여 해당 서비스를 제공하고 있습니다</a:t>
            </a:r>
            <a:r>
              <a:rPr lang="en-US" altLang="ko-KR" sz="1200" b="0" i="0" dirty="0">
                <a:effectLst/>
                <a:latin typeface="+mj-ea"/>
                <a:ea typeface="+mj-ea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63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제공할 서비스를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432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</a:t>
            </a:r>
            <a:r>
              <a:rPr lang="en-US" altLang="ko-KR" dirty="0"/>
              <a:t>‘</a:t>
            </a:r>
            <a:r>
              <a:rPr lang="ko-KR" altLang="en-US" dirty="0" err="1"/>
              <a:t>주린이들</a:t>
            </a:r>
            <a:r>
              <a:rPr lang="ko-KR" altLang="en-US" dirty="0"/>
              <a:t> </a:t>
            </a:r>
            <a:r>
              <a:rPr lang="ko-KR" altLang="en-US" dirty="0" err="1"/>
              <a:t>다모여</a:t>
            </a:r>
            <a:r>
              <a:rPr lang="en-US" altLang="ko-KR" dirty="0"/>
              <a:t>!’ ZOOZOO</a:t>
            </a:r>
            <a:r>
              <a:rPr lang="ko-KR" altLang="en-US" dirty="0"/>
              <a:t>총회입니다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8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ZOOZOO</a:t>
            </a:r>
            <a:r>
              <a:rPr lang="ko-KR" altLang="en-US" dirty="0"/>
              <a:t>총회 개발기간은 </a:t>
            </a:r>
            <a:r>
              <a:rPr lang="en-US" altLang="ko-KR" dirty="0"/>
              <a:t>8</a:t>
            </a:r>
            <a:r>
              <a:rPr lang="ko-KR" altLang="en-US" dirty="0"/>
              <a:t>월</a:t>
            </a:r>
            <a:r>
              <a:rPr lang="en-US" altLang="ko-KR" dirty="0"/>
              <a:t>2</a:t>
            </a:r>
            <a:r>
              <a:rPr lang="ko-KR" altLang="en-US" dirty="0"/>
              <a:t>일에 시작하여 </a:t>
            </a:r>
            <a:r>
              <a:rPr lang="en-US" altLang="ko-KR" dirty="0"/>
              <a:t>11</a:t>
            </a:r>
            <a:r>
              <a:rPr lang="ko-KR" altLang="en-US" dirty="0"/>
              <a:t>월</a:t>
            </a:r>
            <a:r>
              <a:rPr lang="en-US" altLang="ko-KR" dirty="0"/>
              <a:t>2</a:t>
            </a:r>
            <a:r>
              <a:rPr lang="ko-KR" altLang="en-US" dirty="0"/>
              <a:t>일 약 </a:t>
            </a:r>
            <a:r>
              <a:rPr lang="en-US" altLang="ko-KR" dirty="0"/>
              <a:t>3</a:t>
            </a:r>
            <a:r>
              <a:rPr lang="ko-KR" altLang="en-US" dirty="0"/>
              <a:t>개월 동안 진행됩니다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AI </a:t>
            </a:r>
            <a:r>
              <a:rPr lang="ko-KR" altLang="en-US" dirty="0"/>
              <a:t>기반</a:t>
            </a:r>
            <a:r>
              <a:rPr lang="en-US" altLang="ko-KR" dirty="0"/>
              <a:t> </a:t>
            </a:r>
            <a:r>
              <a:rPr lang="ko-KR" altLang="en-US" dirty="0"/>
              <a:t>주식 시세 예측 알고리즘 개발을 목표로</a:t>
            </a:r>
            <a:r>
              <a:rPr lang="en-US" altLang="ko-KR" dirty="0"/>
              <a:t>,</a:t>
            </a:r>
            <a:r>
              <a:rPr lang="ko-KR" altLang="en-US" dirty="0"/>
              <a:t> 주식시세를 비롯한 여러 빅데이터를 수집하고 분석하여 사용자 관점의 주식 시세 분석 서비스가 주 개발 내용입니다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다음 슬라이드에서 </a:t>
            </a:r>
            <a:r>
              <a:rPr lang="en-US" altLang="ko-KR" dirty="0"/>
              <a:t>ZOOZOO</a:t>
            </a:r>
            <a:r>
              <a:rPr lang="ko-KR" altLang="en-US" dirty="0"/>
              <a:t>총회 서비스 예상 구현화면을 자세히 다루겠습니다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36CF74-8E38-410D-BBE1-FF69EC2C2E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152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2021-08-12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BF338-86C6-4288-8F54-4719733B5061}"/>
              </a:ext>
            </a:extLst>
          </p:cNvPr>
          <p:cNvSpPr txBox="1"/>
          <p:nvPr userDrawn="1"/>
        </p:nvSpPr>
        <p:spPr>
          <a:xfrm>
            <a:off x="11455153" y="6476056"/>
            <a:ext cx="736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BB7E879-7BBE-4B03-BF03-A3B863AE252A}" type="slidenum">
              <a:rPr lang="en-US" altLang="ko-KR" sz="1200" smtClean="0"/>
              <a:t>‹#›</a:t>
            </a:fld>
            <a:r>
              <a:rPr lang="en-US" altLang="ko-KR" sz="1200" dirty="0"/>
              <a:t>/21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10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4.png"/><Relationship Id="rId17" Type="http://schemas.microsoft.com/office/2007/relationships/hdphoto" Target="../media/hdphoto12.wdp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microsoft.com/office/2007/relationships/hdphoto" Target="../media/hdphoto9.wdp"/><Relationship Id="rId5" Type="http://schemas.openxmlformats.org/officeDocument/2006/relationships/diagramQuickStyle" Target="../diagrams/quickStyle2.xml"/><Relationship Id="rId15" Type="http://schemas.microsoft.com/office/2007/relationships/hdphoto" Target="../media/hdphoto11.wdp"/><Relationship Id="rId10" Type="http://schemas.openxmlformats.org/officeDocument/2006/relationships/image" Target="../media/image23.png"/><Relationship Id="rId4" Type="http://schemas.openxmlformats.org/officeDocument/2006/relationships/diagramLayout" Target="../diagrams/layout2.xml"/><Relationship Id="rId9" Type="http://schemas.microsoft.com/office/2007/relationships/hdphoto" Target="../media/hdphoto8.wdp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손목 시계를 차는 잘 차려입은 남자">
            <a:extLst>
              <a:ext uri="{FF2B5EF4-FFF2-40B4-BE49-F238E27FC236}">
                <a16:creationId xmlns:a16="http://schemas.microsoft.com/office/drawing/2014/main" id="{F289C0D8-9C89-4C51-A774-1380FB76BA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5"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E830A9-DA71-454B-8DDE-5429EACD3285}"/>
              </a:ext>
            </a:extLst>
          </p:cNvPr>
          <p:cNvSpPr/>
          <p:nvPr/>
        </p:nvSpPr>
        <p:spPr>
          <a:xfrm>
            <a:off x="-3" y="2191986"/>
            <a:ext cx="12192000" cy="296030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3334154" y="2553321"/>
            <a:ext cx="5523692" cy="1754327"/>
            <a:chOff x="3334159" y="1767838"/>
            <a:chExt cx="5523692" cy="175432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3533440" y="1767838"/>
              <a:ext cx="51251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주식시세 예측 알고리즘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3334159" y="2414169"/>
              <a:ext cx="552369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ZOOZOO</a:t>
              </a:r>
              <a:r>
                <a:rPr lang="ko-KR" altLang="en-US" sz="66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총회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70B878F-DB9C-42AC-AAF6-852B28DD54D3}"/>
              </a:ext>
            </a:extLst>
          </p:cNvPr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3031E-0B57-442C-800B-26FE4AC10213}"/>
              </a:ext>
            </a:extLst>
          </p:cNvPr>
          <p:cNvSpPr txBox="1"/>
          <p:nvPr/>
        </p:nvSpPr>
        <p:spPr>
          <a:xfrm>
            <a:off x="3829988" y="6143367"/>
            <a:ext cx="4532010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박상진  김태연  박진영  임은비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9B9DE1-6CD5-430D-A12D-CEF7E5B94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233" b="94477" l="5045" r="95252">
                        <a14:foregroundMark x1="20009" y1="7671" x2="28783" y2="8140"/>
                        <a14:foregroundMark x1="16355" y1="7475" x2="16627" y2="7490"/>
                        <a14:foregroundMark x1="5341" y1="14244" x2="5935" y2="13663"/>
                        <a14:foregroundMark x1="23145" y1="13372" x2="17507" y2="32849"/>
                        <a14:foregroundMark x1="17507" y1="32849" x2="11869" y2="14244"/>
                        <a14:foregroundMark x1="11869" y1="14244" x2="12457" y2="11654"/>
                        <a14:foregroundMark x1="25519" y1="11047" x2="25519" y2="20640"/>
                        <a14:foregroundMark x1="32047" y1="13953" x2="33828" y2="14244"/>
                        <a14:foregroundMark x1="11573" y1="31686" x2="28487" y2="30523"/>
                        <a14:foregroundMark x1="85757" y1="22384" x2="81306" y2="29651"/>
                        <a14:foregroundMark x1="72107" y1="13081" x2="69436" y2="14244"/>
                        <a14:foregroundMark x1="84866" y1="11919" x2="85757" y2="12791"/>
                        <a14:foregroundMark x1="86350" y1="9012" x2="86647" y2="13081"/>
                        <a14:foregroundMark x1="70030" y1="9884" x2="69436" y2="10756"/>
                        <a14:foregroundMark x1="80119" y1="17442" x2="82196" y2="15988"/>
                        <a14:foregroundMark x1="84273" y1="15988" x2="74184" y2="32267"/>
                        <a14:foregroundMark x1="6528" y1="5233" x2="9199" y2="9593"/>
                        <a14:foregroundMark x1="19881" y1="70058" x2="20178" y2="69477"/>
                        <a14:foregroundMark x1="19585" y1="65407" x2="15727" y2="85756"/>
                        <a14:foregroundMark x1="15727" y1="85756" x2="27893" y2="79360"/>
                        <a14:foregroundMark x1="22849" y1="74709" x2="23145" y2="86337"/>
                        <a14:foregroundMark x1="85460" y1="65698" x2="66172" y2="72965"/>
                        <a14:foregroundMark x1="67062" y1="66860" x2="87240" y2="65407"/>
                        <a14:foregroundMark x1="89021" y1="68314" x2="90208" y2="79942"/>
                        <a14:foregroundMark x1="93769" y1="68895" x2="90208" y2="68314"/>
                        <a14:foregroundMark x1="83086" y1="74709" x2="76558" y2="85465"/>
                        <a14:foregroundMark x1="64095" y1="76453" x2="63205" y2="80523"/>
                        <a14:foregroundMark x1="65875" y1="88081" x2="72107" y2="92733"/>
                        <a14:foregroundMark x1="76558" y1="94477" x2="92878" y2="91279"/>
                        <a14:foregroundMark x1="86053" y1="85174" x2="73887" y2="83430"/>
                        <a14:foregroundMark x1="93472" y1="82558" x2="95252" y2="78198"/>
                        <a14:foregroundMark x1="91395" y1="75581" x2="91395" y2="75581"/>
                        <a14:foregroundMark x1="64985" y1="70058" x2="64688" y2="71802"/>
                        <a14:backgroundMark x1="14586" y1="6389" x2="16914" y2="6686"/>
                        <a14:backgroundMark x1="18991" y1="6105" x2="15727" y2="61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00" y="397447"/>
            <a:ext cx="1172119" cy="1196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7C5C98-A0CC-415F-B226-418375F4BB8D}"/>
              </a:ext>
            </a:extLst>
          </p:cNvPr>
          <p:cNvSpPr txBox="1"/>
          <p:nvPr/>
        </p:nvSpPr>
        <p:spPr>
          <a:xfrm>
            <a:off x="4761333" y="4348893"/>
            <a:ext cx="266932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2021.08.12.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착수보고서</a:t>
            </a:r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>
            <a:extLst>
              <a:ext uri="{FF2B5EF4-FFF2-40B4-BE49-F238E27FC236}">
                <a16:creationId xmlns:a16="http://schemas.microsoft.com/office/drawing/2014/main" id="{128FDC70-3321-4D73-AF0E-2793490C3F19}"/>
              </a:ext>
            </a:extLst>
          </p:cNvPr>
          <p:cNvGrpSpPr/>
          <p:nvPr/>
        </p:nvGrpSpPr>
        <p:grpSpPr>
          <a:xfrm>
            <a:off x="570064" y="1406042"/>
            <a:ext cx="2534136" cy="4750342"/>
            <a:chOff x="570064" y="1512724"/>
            <a:chExt cx="2534136" cy="475034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6106449-6BF8-4B1B-8B9C-D10697F14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200" y="1512724"/>
              <a:ext cx="2520000" cy="4200002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7649539-552E-43FD-96BB-1A8F34C09F9B}"/>
                </a:ext>
              </a:extLst>
            </p:cNvPr>
            <p:cNvSpPr txBox="1"/>
            <p:nvPr/>
          </p:nvSpPr>
          <p:spPr>
            <a:xfrm>
              <a:off x="570064" y="5893734"/>
              <a:ext cx="253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투자성향 진단</a:t>
              </a:r>
              <a:r>
                <a:rPr lang="en-US" altLang="ko-KR" b="1" dirty="0">
                  <a:latin typeface="+mj-ea"/>
                  <a:ea typeface="+mj-ea"/>
                </a:rPr>
                <a:t> </a:t>
              </a:r>
              <a:r>
                <a:rPr lang="ko-KR" altLang="en-US" b="1" dirty="0">
                  <a:latin typeface="+mj-ea"/>
                  <a:ea typeface="+mj-ea"/>
                </a:rPr>
                <a:t>서비스</a:t>
              </a:r>
              <a:endParaRPr lang="en-US" altLang="ko-KR" b="1" dirty="0">
                <a:latin typeface="+mj-ea"/>
                <a:ea typeface="+mj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1E1B62B-8D9E-4B3D-A6B5-AA7F9AED6F57}"/>
              </a:ext>
            </a:extLst>
          </p:cNvPr>
          <p:cNvGrpSpPr/>
          <p:nvPr/>
        </p:nvGrpSpPr>
        <p:grpSpPr>
          <a:xfrm>
            <a:off x="9101937" y="1406042"/>
            <a:ext cx="2520000" cy="4717545"/>
            <a:chOff x="9101937" y="1512724"/>
            <a:chExt cx="2520000" cy="471754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0D0FD5E-1935-44DD-9833-AA254FEE4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937" y="1512724"/>
              <a:ext cx="2520000" cy="4200002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F066BB-6DAE-480B-BD9E-9F400EEDF985}"/>
                </a:ext>
              </a:extLst>
            </p:cNvPr>
            <p:cNvSpPr txBox="1"/>
            <p:nvPr/>
          </p:nvSpPr>
          <p:spPr>
            <a:xfrm>
              <a:off x="9101937" y="5860937"/>
              <a:ext cx="252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한눈에 보는 주식 동향</a:t>
              </a:r>
              <a:endParaRPr lang="en-US" altLang="ko-KR" b="1" dirty="0">
                <a:latin typeface="+mj-ea"/>
                <a:ea typeface="+mj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42B2581-310E-4AC2-8928-A07B4B033256}"/>
              </a:ext>
            </a:extLst>
          </p:cNvPr>
          <p:cNvGrpSpPr/>
          <p:nvPr/>
        </p:nvGrpSpPr>
        <p:grpSpPr>
          <a:xfrm>
            <a:off x="6267403" y="1406042"/>
            <a:ext cx="2520000" cy="4722369"/>
            <a:chOff x="6267403" y="1512724"/>
            <a:chExt cx="2520000" cy="47223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92D30F2-206C-4F3E-BCA5-EDECFDFF3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7403" y="1512724"/>
              <a:ext cx="2520000" cy="4200002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DD04BD4-7D4D-443D-BBB7-2CB6662B992E}"/>
                </a:ext>
              </a:extLst>
            </p:cNvPr>
            <p:cNvSpPr txBox="1"/>
            <p:nvPr/>
          </p:nvSpPr>
          <p:spPr>
            <a:xfrm>
              <a:off x="6267403" y="5865761"/>
              <a:ext cx="251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주식시세 예측 및</a:t>
              </a:r>
              <a:r>
                <a:rPr lang="en-US" altLang="ko-KR" b="1" dirty="0">
                  <a:latin typeface="+mj-ea"/>
                  <a:ea typeface="+mj-ea"/>
                </a:rPr>
                <a:t> </a:t>
              </a:r>
              <a:r>
                <a:rPr lang="ko-KR" altLang="en-US" b="1" dirty="0">
                  <a:latin typeface="+mj-ea"/>
                  <a:ea typeface="+mj-ea"/>
                </a:rPr>
                <a:t>추천</a:t>
              </a:r>
              <a:endParaRPr lang="en-US" altLang="ko-KR" b="1" dirty="0">
                <a:latin typeface="+mj-ea"/>
                <a:ea typeface="+mj-ea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98E4FDC-C4D1-4609-9742-2CEE8B9B7683}"/>
              </a:ext>
            </a:extLst>
          </p:cNvPr>
          <p:cNvGrpSpPr/>
          <p:nvPr/>
        </p:nvGrpSpPr>
        <p:grpSpPr>
          <a:xfrm>
            <a:off x="3432868" y="1406042"/>
            <a:ext cx="2520002" cy="4750343"/>
            <a:chOff x="3432868" y="1512722"/>
            <a:chExt cx="2520002" cy="475034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813102-A1AD-442B-8ED9-E304AF1A5A46}"/>
                </a:ext>
              </a:extLst>
            </p:cNvPr>
            <p:cNvSpPr txBox="1"/>
            <p:nvPr/>
          </p:nvSpPr>
          <p:spPr>
            <a:xfrm>
              <a:off x="3432868" y="5893733"/>
              <a:ext cx="251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latin typeface="+mj-ea"/>
                  <a:ea typeface="+mj-ea"/>
                </a:rPr>
                <a:t>투자성향 진단 결과</a:t>
              </a:r>
              <a:endParaRPr lang="en-US" altLang="ko-KR" b="1" dirty="0">
                <a:latin typeface="+mj-ea"/>
                <a:ea typeface="+mj-ea"/>
              </a:endParaRPr>
            </a:p>
          </p:txBody>
        </p: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782D557A-08B7-4A0C-AE6D-95DCAEA50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2868" y="1512722"/>
              <a:ext cx="2520002" cy="4200003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1EAA1C-A6B2-47A8-A089-FE2AB3650F15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704DB4-84BF-46C2-BAB5-380DCA9D804D}"/>
              </a:ext>
            </a:extLst>
          </p:cNvPr>
          <p:cNvSpPr txBox="1"/>
          <p:nvPr/>
        </p:nvSpPr>
        <p:spPr>
          <a:xfrm>
            <a:off x="268068" y="127670"/>
            <a:ext cx="241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 ZOOZOO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총회</a:t>
            </a:r>
          </a:p>
        </p:txBody>
      </p:sp>
    </p:spTree>
    <p:extLst>
      <p:ext uri="{BB962C8B-B14F-4D97-AF65-F5344CB8AC3E}">
        <p14:creationId xmlns:p14="http://schemas.microsoft.com/office/powerpoint/2010/main" val="193273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컴퓨터 밖으로 날아가는 장난감 로켓">
            <a:extLst>
              <a:ext uri="{FF2B5EF4-FFF2-40B4-BE49-F238E27FC236}">
                <a16:creationId xmlns:a16="http://schemas.microsoft.com/office/drawing/2014/main" id="{984BC8AF-9A35-4D0D-A208-ED309ABC70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98488"/>
            <a:ext cx="12192000" cy="812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2C00E9D-0747-40AB-90AC-6D7B67586E6C}"/>
              </a:ext>
            </a:extLst>
          </p:cNvPr>
          <p:cNvSpPr/>
          <p:nvPr/>
        </p:nvSpPr>
        <p:spPr>
          <a:xfrm>
            <a:off x="0" y="3465512"/>
            <a:ext cx="5669280" cy="30013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F76FFB6-EFEC-4E6F-A9FC-6E1D2584D00D}"/>
              </a:ext>
            </a:extLst>
          </p:cNvPr>
          <p:cNvGrpSpPr/>
          <p:nvPr/>
        </p:nvGrpSpPr>
        <p:grpSpPr>
          <a:xfrm>
            <a:off x="426720" y="3708260"/>
            <a:ext cx="2863284" cy="1354217"/>
            <a:chOff x="2385264" y="2021840"/>
            <a:chExt cx="3898858" cy="1844002"/>
          </a:xfrm>
          <a:solidFill>
            <a:schemeClr val="accent1">
              <a:lumMod val="75000"/>
            </a:schemeClr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FA5CF2B-2655-4157-B30D-BDB22707A4A9}"/>
                </a:ext>
              </a:extLst>
            </p:cNvPr>
            <p:cNvSpPr txBox="1"/>
            <p:nvPr/>
          </p:nvSpPr>
          <p:spPr>
            <a:xfrm>
              <a:off x="2385264" y="2021840"/>
              <a:ext cx="1828809" cy="7124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3 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B72D7F-A024-43E6-9579-DB275D4DA6A0}"/>
                </a:ext>
              </a:extLst>
            </p:cNvPr>
            <p:cNvSpPr txBox="1"/>
            <p:nvPr/>
          </p:nvSpPr>
          <p:spPr>
            <a:xfrm>
              <a:off x="2385264" y="2734295"/>
              <a:ext cx="3898858" cy="11315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436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BC13EB2E-2746-4D33-8E02-5E1DAE0E06E7}"/>
              </a:ext>
            </a:extLst>
          </p:cNvPr>
          <p:cNvGrpSpPr/>
          <p:nvPr/>
        </p:nvGrpSpPr>
        <p:grpSpPr>
          <a:xfrm>
            <a:off x="3404033" y="2182949"/>
            <a:ext cx="2470256" cy="2990248"/>
            <a:chOff x="4693920" y="2892392"/>
            <a:chExt cx="2804160" cy="2990248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8194E83-C721-4CCA-B15D-E27C759F0775}"/>
                </a:ext>
              </a:extLst>
            </p:cNvPr>
            <p:cNvSpPr/>
            <p:nvPr/>
          </p:nvSpPr>
          <p:spPr>
            <a:xfrm>
              <a:off x="4693920" y="2892392"/>
              <a:ext cx="2804160" cy="83224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데이터 전처리</a:t>
              </a: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46CEF11B-CC8C-424A-ABB5-E0097DFFA588}"/>
                </a:ext>
              </a:extLst>
            </p:cNvPr>
            <p:cNvSpPr/>
            <p:nvPr/>
          </p:nvSpPr>
          <p:spPr>
            <a:xfrm>
              <a:off x="4693920" y="3724639"/>
              <a:ext cx="2804160" cy="215800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자연어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 처리</a:t>
              </a:r>
              <a:endParaRPr lang="en-US" altLang="ko-KR" sz="16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불용어 제거</a:t>
              </a:r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라벨링</a:t>
              </a:r>
              <a:endParaRPr lang="en-US" altLang="ko-KR" sz="16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지도학습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 기반의 학습</a:t>
              </a:r>
              <a:endParaRPr lang="en-US" altLang="ko-KR" sz="1600" i="0" dirty="0"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39817DF8-88D2-480E-8BB0-C48C6FE7BC85}"/>
              </a:ext>
            </a:extLst>
          </p:cNvPr>
          <p:cNvGrpSpPr/>
          <p:nvPr/>
        </p:nvGrpSpPr>
        <p:grpSpPr>
          <a:xfrm>
            <a:off x="6369962" y="2171679"/>
            <a:ext cx="2042518" cy="3001518"/>
            <a:chOff x="4693920" y="2881122"/>
            <a:chExt cx="2804161" cy="3001518"/>
          </a:xfrm>
        </p:grpSpPr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CCF314C1-6C1B-4D05-A090-B71639051D17}"/>
                </a:ext>
              </a:extLst>
            </p:cNvPr>
            <p:cNvSpPr/>
            <p:nvPr/>
          </p:nvSpPr>
          <p:spPr>
            <a:xfrm>
              <a:off x="4701811" y="2881122"/>
              <a:ext cx="2796270" cy="83224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인공지능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알고리즘 적용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9688F2A-AC70-4BC2-98F7-73D666F9E4D4}"/>
                </a:ext>
              </a:extLst>
            </p:cNvPr>
            <p:cNvSpPr/>
            <p:nvPr/>
          </p:nvSpPr>
          <p:spPr>
            <a:xfrm>
              <a:off x="4693920" y="3724639"/>
              <a:ext cx="2804160" cy="2158001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회귀분석</a:t>
              </a:r>
              <a:endParaRPr lang="en-US" altLang="ko-KR" sz="1600" i="0" dirty="0"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RNN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LSTM</a:t>
              </a: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8CB40BD-3E8B-4A6A-9D40-7D5FA99927EF}"/>
              </a:ext>
            </a:extLst>
          </p:cNvPr>
          <p:cNvGrpSpPr/>
          <p:nvPr/>
        </p:nvGrpSpPr>
        <p:grpSpPr>
          <a:xfrm>
            <a:off x="8921932" y="2182949"/>
            <a:ext cx="2878469" cy="2990248"/>
            <a:chOff x="4693920" y="2892392"/>
            <a:chExt cx="2804160" cy="2990248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D625F60-C1EF-4A56-A404-8D466F4E800D}"/>
                </a:ext>
              </a:extLst>
            </p:cNvPr>
            <p:cNvSpPr/>
            <p:nvPr/>
          </p:nvSpPr>
          <p:spPr>
            <a:xfrm>
              <a:off x="4693920" y="2892392"/>
              <a:ext cx="2804160" cy="832247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서비스 화면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319C441-AF2D-477F-8CA9-B0DF86731C93}"/>
                </a:ext>
              </a:extLst>
            </p:cNvPr>
            <p:cNvSpPr/>
            <p:nvPr/>
          </p:nvSpPr>
          <p:spPr>
            <a:xfrm>
              <a:off x="4693920" y="3724639"/>
              <a:ext cx="2804160" cy="2158001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투자자의 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투자 성향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에</a:t>
              </a:r>
              <a:endParaRPr lang="en-US" altLang="ko-KR" sz="1600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  맞춘 종목 </a:t>
              </a:r>
              <a:r>
                <a:rPr lang="ko-KR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추천</a:t>
              </a:r>
              <a:endParaRPr lang="en-US" altLang="ko-KR" sz="1600" b="1" i="0" dirty="0"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해당 종목</a:t>
              </a:r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예상</a:t>
              </a:r>
              <a:r>
                <a:rPr lang="en-US" altLang="ko-KR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주식</a:t>
              </a:r>
              <a:r>
                <a:rPr lang="en-US" altLang="ko-KR" sz="1600" dirty="0">
                  <a:solidFill>
                    <a:schemeClr val="tx1"/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 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시세</a:t>
              </a:r>
              <a:endParaRPr lang="en-US" altLang="ko-KR" sz="1600" b="1" dirty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solidFill>
                    <a:schemeClr val="tx1"/>
                  </a:solidFill>
                  <a:latin typeface="+mj-ea"/>
                  <a:ea typeface="+mj-ea"/>
                </a:rPr>
                <a:t>  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그래프 제시</a:t>
              </a:r>
              <a:endParaRPr lang="en-US" altLang="ko-KR" sz="1600" i="0" dirty="0"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i="0" dirty="0">
                  <a:solidFill>
                    <a:schemeClr val="tx1"/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b="1" dirty="0">
                  <a:solidFill>
                    <a:schemeClr val="tx1"/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종목 분석</a:t>
              </a:r>
              <a:r>
                <a:rPr lang="ko-KR" altLang="en-US" sz="1600" dirty="0">
                  <a:solidFill>
                    <a:schemeClr val="tx1"/>
                  </a:solidFill>
                  <a:latin typeface="+mj-ea"/>
                  <a:ea typeface="+mj-ea"/>
                </a:rPr>
                <a:t>도 함께 제시</a:t>
              </a:r>
              <a:endParaRPr lang="en-US" altLang="ko-KR" sz="1600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44C1CE16-EE27-4F92-B012-96E16027856C}"/>
              </a:ext>
            </a:extLst>
          </p:cNvPr>
          <p:cNvCxnSpPr>
            <a:cxnSpLocks/>
            <a:stCxn id="82" idx="3"/>
            <a:endCxn id="89" idx="1"/>
          </p:cNvCxnSpPr>
          <p:nvPr/>
        </p:nvCxnSpPr>
        <p:spPr>
          <a:xfrm>
            <a:off x="5874289" y="4094197"/>
            <a:ext cx="4956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6B10A16-794B-4004-AE64-7A1C597FADA5}"/>
              </a:ext>
            </a:extLst>
          </p:cNvPr>
          <p:cNvCxnSpPr>
            <a:cxnSpLocks/>
            <a:stCxn id="89" idx="3"/>
          </p:cNvCxnSpPr>
          <p:nvPr/>
        </p:nvCxnSpPr>
        <p:spPr>
          <a:xfrm>
            <a:off x="8412479" y="4094197"/>
            <a:ext cx="509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A81110ED-4F66-452C-AED1-8B44FD63BFE2}"/>
              </a:ext>
            </a:extLst>
          </p:cNvPr>
          <p:cNvGrpSpPr/>
          <p:nvPr/>
        </p:nvGrpSpPr>
        <p:grpSpPr>
          <a:xfrm>
            <a:off x="443108" y="2483326"/>
            <a:ext cx="2470256" cy="991164"/>
            <a:chOff x="1005840" y="1503187"/>
            <a:chExt cx="2804160" cy="1499093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A23B40D-2403-4116-9117-A2CD7A385CE9}"/>
                </a:ext>
              </a:extLst>
            </p:cNvPr>
            <p:cNvSpPr/>
            <p:nvPr/>
          </p:nvSpPr>
          <p:spPr>
            <a:xfrm>
              <a:off x="1005840" y="1503187"/>
              <a:ext cx="2804160" cy="4975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재무제표 데이터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E0C6DA54-FE8C-4479-95C1-2EA02724373E}"/>
                </a:ext>
              </a:extLst>
            </p:cNvPr>
            <p:cNvSpPr/>
            <p:nvPr/>
          </p:nvSpPr>
          <p:spPr>
            <a:xfrm>
              <a:off x="1005840" y="2000753"/>
              <a:ext cx="2804160" cy="1001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전자공시시스템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DART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      </a:t>
              </a: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OPEN API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사용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4FCCEE1-E85A-4E8C-B9A5-6C1017102537}"/>
              </a:ext>
            </a:extLst>
          </p:cNvPr>
          <p:cNvGrpSpPr/>
          <p:nvPr/>
        </p:nvGrpSpPr>
        <p:grpSpPr>
          <a:xfrm>
            <a:off x="443108" y="3788086"/>
            <a:ext cx="2470256" cy="985869"/>
            <a:chOff x="1005840" y="3180217"/>
            <a:chExt cx="2804160" cy="1499093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BC6C2EA-F803-4440-8809-B585BA744F2E}"/>
                </a:ext>
              </a:extLst>
            </p:cNvPr>
            <p:cNvSpPr/>
            <p:nvPr/>
          </p:nvSpPr>
          <p:spPr>
            <a:xfrm>
              <a:off x="1005840" y="3180217"/>
              <a:ext cx="2804160" cy="4975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산업분석 리포트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E2EB090-B7C8-467A-A015-F5DCC0A3F68A}"/>
                </a:ext>
              </a:extLst>
            </p:cNvPr>
            <p:cNvSpPr/>
            <p:nvPr/>
          </p:nvSpPr>
          <p:spPr>
            <a:xfrm>
              <a:off x="1005840" y="3677783"/>
              <a:ext cx="2804160" cy="1001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네이버 증권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리서치탭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크롤링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+mj-ea"/>
                <a:ea typeface="+mj-ea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55A6E142-6079-4EB1-AD25-30824773A149}"/>
              </a:ext>
            </a:extLst>
          </p:cNvPr>
          <p:cNvGrpSpPr/>
          <p:nvPr/>
        </p:nvGrpSpPr>
        <p:grpSpPr>
          <a:xfrm>
            <a:off x="443108" y="5087552"/>
            <a:ext cx="2470256" cy="985869"/>
            <a:chOff x="1005840" y="4878199"/>
            <a:chExt cx="2804160" cy="1499093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D20B9485-3A80-4B0E-A564-AF5C7F85516F}"/>
                </a:ext>
              </a:extLst>
            </p:cNvPr>
            <p:cNvSpPr/>
            <p:nvPr/>
          </p:nvSpPr>
          <p:spPr>
            <a:xfrm>
              <a:off x="1005840" y="4878199"/>
              <a:ext cx="2798477" cy="4975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뉴스기사</a:t>
              </a: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59E174A8-E0C4-4785-9B32-819211B5ACA4}"/>
                </a:ext>
              </a:extLst>
            </p:cNvPr>
            <p:cNvSpPr/>
            <p:nvPr/>
          </p:nvSpPr>
          <p:spPr>
            <a:xfrm>
              <a:off x="1005840" y="5375765"/>
              <a:ext cx="2804160" cy="1001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네이버 뉴스기사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</a:t>
              </a:r>
              <a:r>
                <a:rPr lang="ko-KR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크롤링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C48AD97-FCD2-44AD-A361-C46F99367BF7}"/>
              </a:ext>
            </a:extLst>
          </p:cNvPr>
          <p:cNvGrpSpPr/>
          <p:nvPr/>
        </p:nvGrpSpPr>
        <p:grpSpPr>
          <a:xfrm>
            <a:off x="443851" y="1183861"/>
            <a:ext cx="2470256" cy="985869"/>
            <a:chOff x="1005840" y="1503187"/>
            <a:chExt cx="2804160" cy="1499093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CBA2F7AC-0496-47F5-93FB-59C1CBEBA27F}"/>
                </a:ext>
              </a:extLst>
            </p:cNvPr>
            <p:cNvSpPr/>
            <p:nvPr/>
          </p:nvSpPr>
          <p:spPr>
            <a:xfrm>
              <a:off x="1005840" y="1503187"/>
              <a:ext cx="2804160" cy="49756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주식시세</a:t>
              </a: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96B502E8-738E-4F79-B85B-A5B45455A881}"/>
                </a:ext>
              </a:extLst>
            </p:cNvPr>
            <p:cNvSpPr/>
            <p:nvPr/>
          </p:nvSpPr>
          <p:spPr>
            <a:xfrm>
              <a:off x="1005840" y="2000753"/>
              <a:ext cx="2804160" cy="1001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ea"/>
                  <a:ea typeface="+mj-ea"/>
                </a:rPr>
                <a:t>· </a:t>
              </a:r>
              <a:r>
                <a:rPr lang="ko-KR" altLang="en-US" sz="16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+mj-ea"/>
                  <a:ea typeface="+mj-ea"/>
                </a:rPr>
                <a:t>키움증권 </a:t>
              </a:r>
              <a:endParaRPr lang="en-US" altLang="ko-KR" sz="16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  <a:latin typeface="+mj-ea"/>
                <a:ea typeface="+mj-ea"/>
              </a:endParaRPr>
            </a:p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highlight>
                    <a:srgbClr val="FFFF00"/>
                  </a:highlight>
                  <a:latin typeface="+mj-ea"/>
                  <a:ea typeface="+mj-ea"/>
                </a:rPr>
                <a:t>OPEN API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ko-KR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사용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040682-C0D7-4B6A-AC45-F199AD26925C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6710E9-A7C1-4F99-90A6-C8A2ED779D6C}"/>
              </a:ext>
            </a:extLst>
          </p:cNvPr>
          <p:cNvSpPr txBox="1"/>
          <p:nvPr/>
        </p:nvSpPr>
        <p:spPr>
          <a:xfrm>
            <a:off x="268068" y="127670"/>
            <a:ext cx="241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4175EB8E-BC06-4D0A-B180-840FE567A7ED}"/>
              </a:ext>
            </a:extLst>
          </p:cNvPr>
          <p:cNvCxnSpPr>
            <a:cxnSpLocks/>
            <a:stCxn id="122" idx="3"/>
            <a:endCxn id="82" idx="1"/>
          </p:cNvCxnSpPr>
          <p:nvPr/>
        </p:nvCxnSpPr>
        <p:spPr>
          <a:xfrm>
            <a:off x="2914107" y="1840406"/>
            <a:ext cx="489926" cy="225379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CE426018-8083-4C43-9816-615C5970FA4D}"/>
              </a:ext>
            </a:extLst>
          </p:cNvPr>
          <p:cNvCxnSpPr>
            <a:cxnSpLocks/>
          </p:cNvCxnSpPr>
          <p:nvPr/>
        </p:nvCxnSpPr>
        <p:spPr>
          <a:xfrm>
            <a:off x="2910834" y="3143397"/>
            <a:ext cx="252202" cy="9507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D3A32C76-51BC-4938-8B90-1080BA60704B}"/>
              </a:ext>
            </a:extLst>
          </p:cNvPr>
          <p:cNvCxnSpPr>
            <a:cxnSpLocks/>
          </p:cNvCxnSpPr>
          <p:nvPr/>
        </p:nvCxnSpPr>
        <p:spPr>
          <a:xfrm flipV="1">
            <a:off x="2908284" y="4094197"/>
            <a:ext cx="490669" cy="492674"/>
          </a:xfrm>
          <a:prstGeom prst="bentConnector3">
            <a:avLst>
              <a:gd name="adj1" fmla="val 519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163AE21C-8274-41F7-BD80-5D5BE0159E3A}"/>
              </a:ext>
            </a:extLst>
          </p:cNvPr>
          <p:cNvCxnSpPr>
            <a:cxnSpLocks/>
          </p:cNvCxnSpPr>
          <p:nvPr/>
        </p:nvCxnSpPr>
        <p:spPr>
          <a:xfrm flipV="1">
            <a:off x="2914239" y="4093923"/>
            <a:ext cx="490669" cy="16499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82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4C9111B-ED76-445B-B0F2-11622036882B}"/>
              </a:ext>
            </a:extLst>
          </p:cNvPr>
          <p:cNvGrpSpPr/>
          <p:nvPr/>
        </p:nvGrpSpPr>
        <p:grpSpPr>
          <a:xfrm>
            <a:off x="1475154" y="1371446"/>
            <a:ext cx="7679624" cy="4115107"/>
            <a:chOff x="92720" y="1355216"/>
            <a:chExt cx="11334541" cy="5893227"/>
          </a:xfrm>
        </p:grpSpPr>
        <p:graphicFrame>
          <p:nvGraphicFramePr>
            <p:cNvPr id="49" name="다이어그램 48">
              <a:extLst>
                <a:ext uri="{FF2B5EF4-FFF2-40B4-BE49-F238E27FC236}">
                  <a16:creationId xmlns:a16="http://schemas.microsoft.com/office/drawing/2014/main" id="{7CD08383-9BEC-4FCB-AD7D-9B85D5B0359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9383021"/>
                </p:ext>
              </p:extLst>
            </p:nvPr>
          </p:nvGraphicFramePr>
          <p:xfrm>
            <a:off x="92720" y="1749283"/>
            <a:ext cx="11334541" cy="532441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50" name="설명선: 선 49">
              <a:extLst>
                <a:ext uri="{FF2B5EF4-FFF2-40B4-BE49-F238E27FC236}">
                  <a16:creationId xmlns:a16="http://schemas.microsoft.com/office/drawing/2014/main" id="{15198063-C4CC-44F8-B0A7-D5AC404452C8}"/>
                </a:ext>
              </a:extLst>
            </p:cNvPr>
            <p:cNvSpPr/>
            <p:nvPr/>
          </p:nvSpPr>
          <p:spPr>
            <a:xfrm>
              <a:off x="3317816" y="1799523"/>
              <a:ext cx="1326382" cy="369332"/>
            </a:xfrm>
            <a:prstGeom prst="borderCallout1">
              <a:avLst>
                <a:gd name="adj1" fmla="val 51398"/>
                <a:gd name="adj2" fmla="val 0"/>
                <a:gd name="adj3" fmla="val 112500"/>
                <a:gd name="adj4" fmla="val -38333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+mn-ea"/>
                </a:rPr>
                <a:t>위험도 </a:t>
              </a:r>
              <a:r>
                <a:rPr lang="en-US" altLang="ko-KR" sz="1100" dirty="0">
                  <a:latin typeface="+mn-ea"/>
                </a:rPr>
                <a:t>: </a:t>
              </a:r>
              <a:r>
                <a:rPr lang="ko-KR" altLang="en-US" sz="1100" dirty="0">
                  <a:latin typeface="+mn-ea"/>
                </a:rPr>
                <a:t>상</a:t>
              </a:r>
              <a:endParaRPr lang="en-US" altLang="ko-KR" sz="1100" dirty="0">
                <a:latin typeface="+mn-ea"/>
              </a:endParaRPr>
            </a:p>
          </p:txBody>
        </p:sp>
        <p:sp>
          <p:nvSpPr>
            <p:cNvPr id="51" name="설명선: 선 50">
              <a:extLst>
                <a:ext uri="{FF2B5EF4-FFF2-40B4-BE49-F238E27FC236}">
                  <a16:creationId xmlns:a16="http://schemas.microsoft.com/office/drawing/2014/main" id="{135ADCF1-8DAA-480B-AF53-32A0AF389EFD}"/>
                </a:ext>
              </a:extLst>
            </p:cNvPr>
            <p:cNvSpPr/>
            <p:nvPr/>
          </p:nvSpPr>
          <p:spPr>
            <a:xfrm>
              <a:off x="3317816" y="3670191"/>
              <a:ext cx="1326382" cy="369332"/>
            </a:xfrm>
            <a:prstGeom prst="borderCallout1">
              <a:avLst>
                <a:gd name="adj1" fmla="val 51398"/>
                <a:gd name="adj2" fmla="val 0"/>
                <a:gd name="adj3" fmla="val 112500"/>
                <a:gd name="adj4" fmla="val -38333"/>
              </a:avLst>
            </a:prstGeom>
            <a:solidFill>
              <a:srgbClr val="FFC000"/>
            </a:solidFill>
            <a:ln w="12700">
              <a:solidFill>
                <a:schemeClr val="tx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위험도 </a:t>
              </a:r>
              <a:r>
                <a:rPr lang="en-US" altLang="ko-KR" sz="1100" dirty="0">
                  <a:solidFill>
                    <a:schemeClr val="tx1"/>
                  </a:solidFill>
                  <a:latin typeface="+mn-ea"/>
                </a:rPr>
                <a:t>: </a:t>
              </a:r>
              <a:r>
                <a:rPr lang="ko-KR" altLang="en-US" sz="1100" dirty="0">
                  <a:solidFill>
                    <a:schemeClr val="tx1"/>
                  </a:solidFill>
                  <a:latin typeface="+mn-ea"/>
                </a:rPr>
                <a:t>중</a:t>
              </a:r>
              <a:endParaRPr lang="en-US" altLang="ko-KR" sz="110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2" name="설명선: 선 51">
              <a:extLst>
                <a:ext uri="{FF2B5EF4-FFF2-40B4-BE49-F238E27FC236}">
                  <a16:creationId xmlns:a16="http://schemas.microsoft.com/office/drawing/2014/main" id="{23868DE1-91F6-47B8-ABCA-EE01BB65F8D1}"/>
                </a:ext>
              </a:extLst>
            </p:cNvPr>
            <p:cNvSpPr/>
            <p:nvPr/>
          </p:nvSpPr>
          <p:spPr>
            <a:xfrm>
              <a:off x="3317816" y="5540859"/>
              <a:ext cx="1326382" cy="369332"/>
            </a:xfrm>
            <a:prstGeom prst="borderCallout1">
              <a:avLst>
                <a:gd name="adj1" fmla="val 51398"/>
                <a:gd name="adj2" fmla="val 0"/>
                <a:gd name="adj3" fmla="val 112500"/>
                <a:gd name="adj4" fmla="val -38333"/>
              </a:avLst>
            </a:prstGeom>
            <a:solidFill>
              <a:srgbClr val="00B050"/>
            </a:solidFill>
            <a:ln w="12700">
              <a:solidFill>
                <a:schemeClr val="tx1"/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latin typeface="+mn-ea"/>
                </a:rPr>
                <a:t>위험도 </a:t>
              </a:r>
              <a:r>
                <a:rPr lang="en-US" altLang="ko-KR" sz="1100" dirty="0">
                  <a:latin typeface="+mn-ea"/>
                </a:rPr>
                <a:t>: </a:t>
              </a:r>
              <a:r>
                <a:rPr lang="ko-KR" altLang="en-US" sz="1100" dirty="0">
                  <a:latin typeface="+mn-ea"/>
                </a:rPr>
                <a:t>하</a:t>
              </a:r>
              <a:endParaRPr lang="en-US" altLang="ko-KR" sz="1100" dirty="0">
                <a:latin typeface="+mn-ea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A86B86CD-28B9-4A28-85E2-48F758B8859C}"/>
                </a:ext>
              </a:extLst>
            </p:cNvPr>
            <p:cNvSpPr/>
            <p:nvPr/>
          </p:nvSpPr>
          <p:spPr>
            <a:xfrm>
              <a:off x="2852631" y="1598547"/>
              <a:ext cx="2766235" cy="5649896"/>
            </a:xfrm>
            <a:prstGeom prst="roundRect">
              <a:avLst>
                <a:gd name="adj" fmla="val 17264"/>
              </a:avLst>
            </a:prstGeom>
            <a:noFill/>
            <a:ln w="571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C3A09C73-CF25-4E1C-80A4-08957D4C1D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640272" y="1355216"/>
              <a:ext cx="2195220" cy="23982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D7018D0E-A0B9-4268-903A-39915BA5E98D}"/>
                </a:ext>
              </a:extLst>
            </p:cNvPr>
            <p:cNvSpPr/>
            <p:nvPr/>
          </p:nvSpPr>
          <p:spPr>
            <a:xfrm>
              <a:off x="6456153" y="1598548"/>
              <a:ext cx="3089169" cy="5649895"/>
            </a:xfrm>
            <a:prstGeom prst="roundRect">
              <a:avLst>
                <a:gd name="adj" fmla="val 16070"/>
              </a:avLst>
            </a:prstGeom>
            <a:noFill/>
            <a:ln w="57150">
              <a:solidFill>
                <a:srgbClr val="75DD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62C95B8-57AF-4967-A780-912E59FFF067}"/>
                </a:ext>
              </a:extLst>
            </p:cNvPr>
            <p:cNvSpPr txBox="1"/>
            <p:nvPr/>
          </p:nvSpPr>
          <p:spPr>
            <a:xfrm>
              <a:off x="10022676" y="2027724"/>
              <a:ext cx="591672" cy="455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u="sng" dirty="0">
                <a:latin typeface="+mn-ea"/>
              </a:endParaRPr>
            </a:p>
          </p:txBody>
        </p:sp>
      </p:grpSp>
      <p:graphicFrame>
        <p:nvGraphicFramePr>
          <p:cNvPr id="3" name="표 6">
            <a:extLst>
              <a:ext uri="{FF2B5EF4-FFF2-40B4-BE49-F238E27FC236}">
                <a16:creationId xmlns:a16="http://schemas.microsoft.com/office/drawing/2014/main" id="{4CFF563B-AEEC-495C-A6B0-500D8DBF3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191308"/>
              </p:ext>
            </p:extLst>
          </p:nvPr>
        </p:nvGraphicFramePr>
        <p:xfrm>
          <a:off x="189380" y="1178416"/>
          <a:ext cx="2967755" cy="13411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86551">
                  <a:extLst>
                    <a:ext uri="{9D8B030D-6E8A-4147-A177-3AD203B41FA5}">
                      <a16:colId xmlns:a16="http://schemas.microsoft.com/office/drawing/2014/main" val="2512989338"/>
                    </a:ext>
                  </a:extLst>
                </a:gridCol>
                <a:gridCol w="1064812">
                  <a:extLst>
                    <a:ext uri="{9D8B030D-6E8A-4147-A177-3AD203B41FA5}">
                      <a16:colId xmlns:a16="http://schemas.microsoft.com/office/drawing/2014/main" val="1896716048"/>
                    </a:ext>
                  </a:extLst>
                </a:gridCol>
                <a:gridCol w="816392">
                  <a:extLst>
                    <a:ext uri="{9D8B030D-6E8A-4147-A177-3AD203B41FA5}">
                      <a16:colId xmlns:a16="http://schemas.microsoft.com/office/drawing/2014/main" val="1064111442"/>
                    </a:ext>
                  </a:extLst>
                </a:gridCol>
              </a:tblGrid>
              <a:tr h="21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업종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등락률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위험도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8899843"/>
                  </a:ext>
                </a:extLst>
              </a:tr>
              <a:tr h="21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통신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20% </a:t>
                      </a:r>
                      <a:r>
                        <a:rPr lang="ko-KR" altLang="en-US" sz="1600" dirty="0"/>
                        <a:t>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703827"/>
                  </a:ext>
                </a:extLst>
              </a:tr>
              <a:tr h="259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의약품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10~20%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233733"/>
                  </a:ext>
                </a:extLst>
              </a:tr>
              <a:tr h="2148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음식료품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10% </a:t>
                      </a:r>
                      <a:r>
                        <a:rPr lang="ko-KR" altLang="en-US" sz="1600" dirty="0"/>
                        <a:t>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6928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655C64-AFE9-4FFA-9C86-4C947B867B06}"/>
              </a:ext>
            </a:extLst>
          </p:cNvPr>
          <p:cNvSpPr txBox="1"/>
          <p:nvPr/>
        </p:nvSpPr>
        <p:spPr>
          <a:xfrm>
            <a:off x="189380" y="6364249"/>
            <a:ext cx="81156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0" i="0" dirty="0">
                <a:solidFill>
                  <a:srgbClr val="202124"/>
                </a:solidFill>
                <a:effectLst/>
                <a:latin typeface="Apple SD Gothic Neo"/>
              </a:rPr>
              <a:t>*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이자보상배율</a:t>
            </a:r>
            <a:r>
              <a:rPr lang="en-US" altLang="ko-KR" sz="1200" dirty="0">
                <a:solidFill>
                  <a:srgbClr val="202124"/>
                </a:solidFill>
                <a:latin typeface="Apple SD Gothic Neo"/>
              </a:rPr>
              <a:t>(</a:t>
            </a:r>
            <a:r>
              <a:rPr lang="ko-KR" altLang="en-US" sz="1200" dirty="0">
                <a:solidFill>
                  <a:srgbClr val="202124"/>
                </a:solidFill>
                <a:latin typeface="Apple SD Gothic Neo"/>
              </a:rPr>
              <a:t>배</a:t>
            </a:r>
            <a:r>
              <a:rPr lang="en-US" altLang="ko-KR" sz="1200" dirty="0">
                <a:solidFill>
                  <a:srgbClr val="202124"/>
                </a:solidFill>
                <a:latin typeface="Apple SD Gothic Neo"/>
              </a:rPr>
              <a:t>) :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영업이익</a:t>
            </a:r>
            <a:r>
              <a:rPr lang="ko-KR" altLang="en-US" sz="1200" dirty="0">
                <a:solidFill>
                  <a:srgbClr val="202124"/>
                </a:solidFill>
                <a:latin typeface="Apple SD Gothic Neo"/>
              </a:rPr>
              <a:t>을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금융비용으로 나누어</a:t>
            </a:r>
            <a:r>
              <a:rPr lang="en-US" altLang="ko-KR" sz="1200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ko-KR" altLang="en-US" sz="1200" b="0" i="0" dirty="0">
                <a:solidFill>
                  <a:srgbClr val="202124"/>
                </a:solidFill>
                <a:effectLst/>
                <a:latin typeface="Apple SD Gothic Neo"/>
              </a:rPr>
              <a:t>이자를 감당할 수 </a:t>
            </a:r>
            <a:r>
              <a:rPr lang="ko-KR" altLang="en-US" sz="1200" dirty="0">
                <a:solidFill>
                  <a:srgbClr val="202124"/>
                </a:solidFill>
                <a:latin typeface="+mn-ea"/>
              </a:rPr>
              <a:t>있는지를 나타내는 지표</a:t>
            </a:r>
            <a:endParaRPr lang="en-US" altLang="ko-KR" sz="1200" b="0" i="0" dirty="0">
              <a:solidFill>
                <a:srgbClr val="202124"/>
              </a:solidFill>
              <a:effectLst/>
              <a:latin typeface="Apple SD Gothic Neo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38503A6C-76F2-4510-B436-F5DD0E137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236850"/>
              </p:ext>
            </p:extLst>
          </p:nvPr>
        </p:nvGraphicFramePr>
        <p:xfrm>
          <a:off x="7983872" y="1681696"/>
          <a:ext cx="4034989" cy="1005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266986">
                  <a:extLst>
                    <a:ext uri="{9D8B030D-6E8A-4147-A177-3AD203B41FA5}">
                      <a16:colId xmlns:a16="http://schemas.microsoft.com/office/drawing/2014/main" val="1238843972"/>
                    </a:ext>
                  </a:extLst>
                </a:gridCol>
                <a:gridCol w="1875934">
                  <a:extLst>
                    <a:ext uri="{9D8B030D-6E8A-4147-A177-3AD203B41FA5}">
                      <a16:colId xmlns:a16="http://schemas.microsoft.com/office/drawing/2014/main" val="766285448"/>
                    </a:ext>
                  </a:extLst>
                </a:gridCol>
                <a:gridCol w="892069">
                  <a:extLst>
                    <a:ext uri="{9D8B030D-6E8A-4147-A177-3AD203B41FA5}">
                      <a16:colId xmlns:a16="http://schemas.microsoft.com/office/drawing/2014/main" val="6571950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0" dirty="0">
                          <a:solidFill>
                            <a:schemeClr val="tx1"/>
                          </a:solidFill>
                        </a:rPr>
                        <a:t>통신</a:t>
                      </a: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0" dirty="0">
                          <a:solidFill>
                            <a:schemeClr val="tx1"/>
                          </a:solidFill>
                        </a:rPr>
                        <a:t>이자보상배율</a:t>
                      </a:r>
                      <a:r>
                        <a:rPr lang="en-US" altLang="ko-KR" sz="1600" spc="0" dirty="0">
                          <a:solidFill>
                            <a:schemeClr val="tx1"/>
                          </a:solidFill>
                        </a:rPr>
                        <a:t>*(</a:t>
                      </a:r>
                      <a:r>
                        <a:rPr lang="ko-KR" altLang="en-US" sz="1600" spc="0" dirty="0">
                          <a:solidFill>
                            <a:schemeClr val="tx1"/>
                          </a:solidFill>
                        </a:rPr>
                        <a:t>배</a:t>
                      </a:r>
                      <a:r>
                        <a:rPr lang="en-US" altLang="ko-KR" sz="1600" spc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600" spc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0" dirty="0">
                          <a:solidFill>
                            <a:schemeClr val="tx1"/>
                          </a:solidFill>
                        </a:rPr>
                        <a:t>위험도</a:t>
                      </a:r>
                    </a:p>
                  </a:txBody>
                  <a:tcPr anchor="ctr">
                    <a:solidFill>
                      <a:srgbClr val="FF5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391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SK</a:t>
                      </a:r>
                      <a:r>
                        <a:rPr lang="ko-KR" altLang="en-US" sz="1600" spc="0" dirty="0"/>
                        <a:t>텔레콤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3.38</a:t>
                      </a:r>
                      <a:endParaRPr lang="ko-KR" altLang="en-US" sz="1600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6</a:t>
                      </a:r>
                      <a:endParaRPr lang="ko-KR" altLang="en-US" sz="16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91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LG</a:t>
                      </a:r>
                      <a:r>
                        <a:rPr lang="ko-KR" altLang="en-US" sz="1600" spc="0" dirty="0"/>
                        <a:t>유플러스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5.94</a:t>
                      </a:r>
                      <a:endParaRPr lang="ko-KR" altLang="en-US" sz="1600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5</a:t>
                      </a:r>
                      <a:endParaRPr lang="ko-KR" altLang="en-US" sz="1600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1832557"/>
                  </a:ext>
                </a:extLst>
              </a:tr>
            </a:tbl>
          </a:graphicData>
        </a:graphic>
      </p:graphicFrame>
      <p:graphicFrame>
        <p:nvGraphicFramePr>
          <p:cNvPr id="70" name="표 21">
            <a:extLst>
              <a:ext uri="{FF2B5EF4-FFF2-40B4-BE49-F238E27FC236}">
                <a16:creationId xmlns:a16="http://schemas.microsoft.com/office/drawing/2014/main" id="{870BB46B-87F3-4C4F-8FF2-37C9A488D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025163"/>
              </p:ext>
            </p:extLst>
          </p:nvPr>
        </p:nvGraphicFramePr>
        <p:xfrm>
          <a:off x="7983872" y="2983989"/>
          <a:ext cx="4034988" cy="1005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34230">
                  <a:extLst>
                    <a:ext uri="{9D8B030D-6E8A-4147-A177-3AD203B41FA5}">
                      <a16:colId xmlns:a16="http://schemas.microsoft.com/office/drawing/2014/main" val="1238843972"/>
                    </a:ext>
                  </a:extLst>
                </a:gridCol>
                <a:gridCol w="1747777">
                  <a:extLst>
                    <a:ext uri="{9D8B030D-6E8A-4147-A177-3AD203B41FA5}">
                      <a16:colId xmlns:a16="http://schemas.microsoft.com/office/drawing/2014/main" val="766285448"/>
                    </a:ext>
                  </a:extLst>
                </a:gridCol>
                <a:gridCol w="952981">
                  <a:extLst>
                    <a:ext uri="{9D8B030D-6E8A-4147-A177-3AD203B41FA5}">
                      <a16:colId xmlns:a16="http://schemas.microsoft.com/office/drawing/2014/main" val="657195019"/>
                    </a:ext>
                  </a:extLst>
                </a:gridCol>
              </a:tblGrid>
              <a:tr h="205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의약품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이자보상배율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위험도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39132"/>
                  </a:ext>
                </a:extLst>
              </a:tr>
              <a:tr h="148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대웅제약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1.60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10066"/>
                  </a:ext>
                </a:extLst>
              </a:tr>
              <a:tr h="148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보령제약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11.96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832557"/>
                  </a:ext>
                </a:extLst>
              </a:tr>
            </a:tbl>
          </a:graphicData>
        </a:graphic>
      </p:graphicFrame>
      <p:graphicFrame>
        <p:nvGraphicFramePr>
          <p:cNvPr id="71" name="표 21">
            <a:extLst>
              <a:ext uri="{FF2B5EF4-FFF2-40B4-BE49-F238E27FC236}">
                <a16:creationId xmlns:a16="http://schemas.microsoft.com/office/drawing/2014/main" id="{0731355C-4EA8-40C9-AFBB-7DB07542B5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533833"/>
              </p:ext>
            </p:extLst>
          </p:nvPr>
        </p:nvGraphicFramePr>
        <p:xfrm>
          <a:off x="7974935" y="4267711"/>
          <a:ext cx="4015578" cy="10058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38526">
                  <a:extLst>
                    <a:ext uri="{9D8B030D-6E8A-4147-A177-3AD203B41FA5}">
                      <a16:colId xmlns:a16="http://schemas.microsoft.com/office/drawing/2014/main" val="1238843972"/>
                    </a:ext>
                  </a:extLst>
                </a:gridCol>
                <a:gridCol w="1707970">
                  <a:extLst>
                    <a:ext uri="{9D8B030D-6E8A-4147-A177-3AD203B41FA5}">
                      <a16:colId xmlns:a16="http://schemas.microsoft.com/office/drawing/2014/main" val="766285448"/>
                    </a:ext>
                  </a:extLst>
                </a:gridCol>
                <a:gridCol w="969082">
                  <a:extLst>
                    <a:ext uri="{9D8B030D-6E8A-4147-A177-3AD203B41FA5}">
                      <a16:colId xmlns:a16="http://schemas.microsoft.com/office/drawing/2014/main" val="657195019"/>
                    </a:ext>
                  </a:extLst>
                </a:gridCol>
              </a:tblGrid>
              <a:tr h="217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0" dirty="0">
                          <a:solidFill>
                            <a:schemeClr val="tx1"/>
                          </a:solidFill>
                        </a:rPr>
                        <a:t>음식료품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0" dirty="0">
                          <a:solidFill>
                            <a:schemeClr val="tx1"/>
                          </a:solidFill>
                        </a:rPr>
                        <a:t>이자보상배율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0" dirty="0">
                          <a:solidFill>
                            <a:schemeClr val="tx1"/>
                          </a:solidFill>
                        </a:rPr>
                        <a:t>위험도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39132"/>
                  </a:ext>
                </a:extLst>
              </a:tr>
              <a:tr h="217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CJ</a:t>
                      </a:r>
                      <a:r>
                        <a:rPr lang="ko-KR" altLang="en-US" sz="1600" spc="0" dirty="0"/>
                        <a:t>제일제당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4.29</a:t>
                      </a:r>
                      <a:endParaRPr lang="ko-KR" altLang="en-US" sz="1600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2</a:t>
                      </a:r>
                      <a:endParaRPr lang="ko-KR" altLang="en-US" sz="1600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910066"/>
                  </a:ext>
                </a:extLst>
              </a:tr>
              <a:tr h="2178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pc="0" dirty="0" err="1"/>
                        <a:t>오뚜기</a:t>
                      </a:r>
                      <a:endParaRPr lang="ko-KR" altLang="en-US" sz="1600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22.95</a:t>
                      </a:r>
                      <a:endParaRPr lang="ko-KR" altLang="en-US" sz="1600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0" dirty="0"/>
                        <a:t>1</a:t>
                      </a:r>
                      <a:endParaRPr lang="ko-KR" altLang="en-US" sz="1600" spc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832557"/>
                  </a:ext>
                </a:extLst>
              </a:tr>
            </a:tbl>
          </a:graphicData>
        </a:graphic>
      </p:graphicFrame>
      <p:sp>
        <p:nvSpPr>
          <p:cNvPr id="28" name="타원 27">
            <a:extLst>
              <a:ext uri="{FF2B5EF4-FFF2-40B4-BE49-F238E27FC236}">
                <a16:creationId xmlns:a16="http://schemas.microsoft.com/office/drawing/2014/main" id="{C1A3FC78-5C0C-4C5E-9939-7839A2BA3C16}"/>
              </a:ext>
            </a:extLst>
          </p:cNvPr>
          <p:cNvSpPr/>
          <p:nvPr/>
        </p:nvSpPr>
        <p:spPr>
          <a:xfrm>
            <a:off x="2598368" y="1539757"/>
            <a:ext cx="263234" cy="2662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상</a:t>
            </a:r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EA525C24-A4F2-4DC1-9A2D-43635B674D29}"/>
              </a:ext>
            </a:extLst>
          </p:cNvPr>
          <p:cNvSpPr/>
          <p:nvPr/>
        </p:nvSpPr>
        <p:spPr>
          <a:xfrm>
            <a:off x="2598368" y="1877934"/>
            <a:ext cx="263234" cy="26621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중</a:t>
            </a:r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F07B7A7A-C4BC-4C6B-BBCD-9757B6C9DED7}"/>
              </a:ext>
            </a:extLst>
          </p:cNvPr>
          <p:cNvSpPr/>
          <p:nvPr/>
        </p:nvSpPr>
        <p:spPr>
          <a:xfrm>
            <a:off x="2597378" y="2213265"/>
            <a:ext cx="263234" cy="2662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하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266D26-463D-494A-8DAF-6ACE11168B19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508C0F-D6F0-4EC3-AB22-26019090CE95}"/>
              </a:ext>
            </a:extLst>
          </p:cNvPr>
          <p:cNvSpPr txBox="1"/>
          <p:nvPr/>
        </p:nvSpPr>
        <p:spPr>
          <a:xfrm>
            <a:off x="268068" y="127670"/>
            <a:ext cx="241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3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303913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깨끗한 화이트보드에 그리는 젊은 남성">
            <a:extLst>
              <a:ext uri="{FF2B5EF4-FFF2-40B4-BE49-F238E27FC236}">
                <a16:creationId xmlns:a16="http://schemas.microsoft.com/office/drawing/2014/main" id="{3ACF7455-3C6E-4721-9EB3-2100FD5F3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4008"/>
            <a:ext cx="12192000" cy="81260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6D9D462-5843-4B24-B524-81BD8A511A05}"/>
              </a:ext>
            </a:extLst>
          </p:cNvPr>
          <p:cNvSpPr/>
          <p:nvPr/>
        </p:nvSpPr>
        <p:spPr>
          <a:xfrm>
            <a:off x="0" y="3465512"/>
            <a:ext cx="5669280" cy="30013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0602750-1A01-4E9B-82F1-181C2ED00A9C}"/>
              </a:ext>
            </a:extLst>
          </p:cNvPr>
          <p:cNvGrpSpPr/>
          <p:nvPr/>
        </p:nvGrpSpPr>
        <p:grpSpPr>
          <a:xfrm>
            <a:off x="426720" y="3708260"/>
            <a:ext cx="2863284" cy="1354217"/>
            <a:chOff x="2385264" y="2021840"/>
            <a:chExt cx="3898857" cy="1844002"/>
          </a:xfrm>
          <a:solidFill>
            <a:schemeClr val="accent1">
              <a:lumMod val="75000"/>
            </a:schemeClr>
          </a:solidFill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71CCC45-3CDF-4675-B07B-BDD2ED4D5963}"/>
                </a:ext>
              </a:extLst>
            </p:cNvPr>
            <p:cNvSpPr txBox="1"/>
            <p:nvPr/>
          </p:nvSpPr>
          <p:spPr>
            <a:xfrm>
              <a:off x="2385264" y="2021840"/>
              <a:ext cx="1828809" cy="7124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4 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E07BC6-EE56-4FEF-B298-8B52264C1AD8}"/>
                </a:ext>
              </a:extLst>
            </p:cNvPr>
            <p:cNvSpPr txBox="1"/>
            <p:nvPr/>
          </p:nvSpPr>
          <p:spPr>
            <a:xfrm>
              <a:off x="2385264" y="2734295"/>
              <a:ext cx="3898857" cy="11315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계획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125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다이어그램 17">
            <a:extLst>
              <a:ext uri="{FF2B5EF4-FFF2-40B4-BE49-F238E27FC236}">
                <a16:creationId xmlns:a16="http://schemas.microsoft.com/office/drawing/2014/main" id="{3E0B5A34-3C28-4B06-92D0-3B006B997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948523"/>
              </p:ext>
            </p:extLst>
          </p:nvPr>
        </p:nvGraphicFramePr>
        <p:xfrm>
          <a:off x="-801401" y="1337117"/>
          <a:ext cx="13916722" cy="58115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그림 5" descr="클립아트이(가) 표시된 사진&#10;&#10;자동 생성된 설명">
            <a:extLst>
              <a:ext uri="{FF2B5EF4-FFF2-40B4-BE49-F238E27FC236}">
                <a16:creationId xmlns:a16="http://schemas.microsoft.com/office/drawing/2014/main" id="{76609A25-AF30-4F15-BE98-CAF27B7877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86" b="92143" l="10000" r="94286">
                        <a14:foregroundMark x1="53571" y1="11429" x2="60714" y2="9286"/>
                        <a14:foregroundMark x1="48571" y1="69286" x2="90000" y2="90000"/>
                        <a14:foregroundMark x1="62143" y1="78571" x2="60000" y2="88571"/>
                        <a14:foregroundMark x1="47143" y1="70000" x2="22857" y2="88571"/>
                        <a14:foregroundMark x1="69286" y1="83571" x2="55714" y2="77857"/>
                        <a14:foregroundMark x1="57143" y1="80000" x2="33571" y2="85714"/>
                        <a14:foregroundMark x1="57143" y1="81429" x2="30714" y2="91429"/>
                        <a14:foregroundMark x1="46429" y1="92143" x2="70000" y2="92143"/>
                        <a14:foregroundMark x1="92143" y1="79286" x2="94286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08" y="3797813"/>
            <a:ext cx="882000" cy="882000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B4116686-BB5D-4C16-85D7-C3EFA22B1A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86" b="92857" l="10000" r="90000">
                        <a14:foregroundMark x1="39286" y1="9286" x2="56429" y2="9286"/>
                        <a14:foregroundMark x1="41429" y1="69286" x2="58571" y2="67143"/>
                        <a14:foregroundMark x1="37857" y1="62857" x2="36429" y2="65000"/>
                        <a14:foregroundMark x1="41429" y1="66429" x2="55714" y2="65714"/>
                        <a14:foregroundMark x1="65000" y1="72143" x2="20714" y2="87143"/>
                        <a14:foregroundMark x1="44286" y1="85000" x2="20714" y2="93571"/>
                        <a14:foregroundMark x1="45000" y1="4286" x2="45714" y2="6429"/>
                        <a14:foregroundMark x1="65000" y1="65000" x2="35000" y2="92143"/>
                        <a14:foregroundMark x1="62143" y1="70714" x2="80714" y2="9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512" y="3851596"/>
            <a:ext cx="882000" cy="882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60FD19-BB4B-4113-979E-70C1816EE9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7143" l="10000" r="91429">
                        <a14:foregroundMark x1="40000" y1="74286" x2="50000" y2="82857"/>
                        <a14:foregroundMark x1="44286" y1="71429" x2="55714" y2="82143"/>
                        <a14:foregroundMark x1="66429" y1="69286" x2="75000" y2="88571"/>
                        <a14:foregroundMark x1="69286" y1="83571" x2="91429" y2="82857"/>
                        <a14:foregroundMark x1="77143" y1="77857" x2="80714" y2="89286"/>
                        <a14:foregroundMark x1="75714" y1="90714" x2="68208" y2="91072"/>
                        <a14:foregroundMark x1="47510" y1="91429" x2="41429" y2="91429"/>
                        <a14:foregroundMark x1="37857" y1="87857" x2="21429" y2="88571"/>
                        <a14:foregroundMark x1="37857" y1="79286" x2="21429" y2="88571"/>
                        <a14:foregroundMark x1="40000" y1="71429" x2="46952" y2="92285"/>
                        <a14:foregroundMark x1="10714" y1="85000" x2="15714" y2="90000"/>
                        <a14:foregroundMark x1="55000" y1="92143" x2="64286" y2="92143"/>
                        <a14:backgroundMark x1="59808" y1="99177" x2="62857" y2="99286"/>
                        <a14:backgroundMark x1="42857" y1="98571" x2="50729" y2="98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680" y="965407"/>
            <a:ext cx="880628" cy="8806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C8A22F8-160E-410F-936E-E95F3DF30A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2857" l="10000" r="90000">
                        <a14:foregroundMark x1="18571" y1="91429" x2="78571" y2="92857"/>
                        <a14:foregroundMark x1="78571" y1="92857" x2="82857" y2="92143"/>
                        <a14:foregroundMark x1="45714" y1="12143" x2="54286" y2="10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98690"/>
            <a:ext cx="940920" cy="940920"/>
          </a:xfrm>
          <a:prstGeom prst="rect">
            <a:avLst/>
          </a:prstGeom>
        </p:spPr>
      </p:pic>
      <p:pic>
        <p:nvPicPr>
          <p:cNvPr id="15" name="그림 14" descr="클립아트이(가) 표시된 사진&#10;&#10;자동 생성된 설명">
            <a:extLst>
              <a:ext uri="{FF2B5EF4-FFF2-40B4-BE49-F238E27FC236}">
                <a16:creationId xmlns:a16="http://schemas.microsoft.com/office/drawing/2014/main" id="{026CF6F2-6199-424D-A257-EB625F4627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2143" l="10000" r="94286">
                        <a14:foregroundMark x1="10000" y1="77857" x2="53571" y2="92857"/>
                        <a14:foregroundMark x1="93571" y1="81429" x2="94286" y2="8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522" y="2347363"/>
            <a:ext cx="882000" cy="88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7FE1A2-4E27-4546-A8F3-26D64CD76AF5}"/>
              </a:ext>
            </a:extLst>
          </p:cNvPr>
          <p:cNvSpPr txBox="1"/>
          <p:nvPr/>
        </p:nvSpPr>
        <p:spPr>
          <a:xfrm>
            <a:off x="5865642" y="2305370"/>
            <a:ext cx="2756095" cy="8808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알고리즘 설계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데이터베이스 설계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895DA6-0A83-499F-9643-880D9733D004}"/>
              </a:ext>
            </a:extLst>
          </p:cNvPr>
          <p:cNvSpPr txBox="1"/>
          <p:nvPr/>
        </p:nvSpPr>
        <p:spPr>
          <a:xfrm>
            <a:off x="549134" y="5179194"/>
            <a:ext cx="2594388" cy="8808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데이터베이스 설계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Back-End </a:t>
            </a:r>
            <a:r>
              <a:rPr lang="ko-KR" altLang="en-US" dirty="0"/>
              <a:t>개발</a:t>
            </a:r>
            <a:endParaRPr lang="en-US" altLang="ko-K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11289D-3DC6-4462-9DEC-297ECED91658}"/>
              </a:ext>
            </a:extLst>
          </p:cNvPr>
          <p:cNvSpPr txBox="1"/>
          <p:nvPr/>
        </p:nvSpPr>
        <p:spPr>
          <a:xfrm>
            <a:off x="4777684" y="5179194"/>
            <a:ext cx="2756095" cy="8808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UI/UX </a:t>
            </a:r>
            <a:r>
              <a:rPr lang="ko-KR" altLang="en-US" dirty="0"/>
              <a:t>디자인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Front-End </a:t>
            </a:r>
            <a:r>
              <a:rPr lang="ko-KR" altLang="en-US" dirty="0"/>
              <a:t>개발</a:t>
            </a:r>
            <a:endParaRPr lang="en-US" altLang="ko-K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D6A0D9-8E72-4BE1-9487-3C4AE3D45643}"/>
              </a:ext>
            </a:extLst>
          </p:cNvPr>
          <p:cNvSpPr txBox="1"/>
          <p:nvPr/>
        </p:nvSpPr>
        <p:spPr>
          <a:xfrm>
            <a:off x="9006236" y="5184740"/>
            <a:ext cx="2636629" cy="8697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알고리즘 설계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보고서</a:t>
            </a:r>
            <a:r>
              <a:rPr lang="en-US" altLang="ko-KR" dirty="0"/>
              <a:t>,</a:t>
            </a:r>
            <a:r>
              <a:rPr lang="ko-KR" altLang="en-US" dirty="0"/>
              <a:t> 회의록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2199849-6AEE-4CF8-88B7-9F9EC9D7C813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330D1E-3F87-4D0A-8DF3-B3A8F84E0857}"/>
              </a:ext>
            </a:extLst>
          </p:cNvPr>
          <p:cNvSpPr txBox="1"/>
          <p:nvPr/>
        </p:nvSpPr>
        <p:spPr>
          <a:xfrm>
            <a:off x="268068" y="127670"/>
            <a:ext cx="241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조직</a:t>
            </a:r>
          </a:p>
        </p:txBody>
      </p:sp>
    </p:spTree>
    <p:extLst>
      <p:ext uri="{BB962C8B-B14F-4D97-AF65-F5344CB8AC3E}">
        <p14:creationId xmlns:p14="http://schemas.microsoft.com/office/powerpoint/2010/main" val="431850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4DA00CC-D691-4334-B590-7F622ED33E94}"/>
              </a:ext>
            </a:extLst>
          </p:cNvPr>
          <p:cNvSpPr/>
          <p:nvPr/>
        </p:nvSpPr>
        <p:spPr>
          <a:xfrm>
            <a:off x="9556399" y="3903379"/>
            <a:ext cx="2337397" cy="20073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6120BEF-1F43-4624-B2D6-9D1CB8C4F622}"/>
              </a:ext>
            </a:extLst>
          </p:cNvPr>
          <p:cNvSpPr/>
          <p:nvPr/>
        </p:nvSpPr>
        <p:spPr>
          <a:xfrm>
            <a:off x="9556399" y="1957241"/>
            <a:ext cx="2337397" cy="18385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D117230-EEDC-4C7F-ADA2-BECF20E09E5A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64CAE-946B-4D45-A3E3-A77C54E6DD92}"/>
              </a:ext>
            </a:extLst>
          </p:cNvPr>
          <p:cNvSpPr txBox="1"/>
          <p:nvPr/>
        </p:nvSpPr>
        <p:spPr>
          <a:xfrm>
            <a:off x="268068" y="127670"/>
            <a:ext cx="241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D82ABA-16E0-46B5-B153-97085E42DE9A}"/>
              </a:ext>
            </a:extLst>
          </p:cNvPr>
          <p:cNvSpPr/>
          <p:nvPr/>
        </p:nvSpPr>
        <p:spPr>
          <a:xfrm>
            <a:off x="2048719" y="1721174"/>
            <a:ext cx="3526000" cy="4815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29C492-F56C-4E4F-9D4F-130439D57235}"/>
              </a:ext>
            </a:extLst>
          </p:cNvPr>
          <p:cNvSpPr/>
          <p:nvPr/>
        </p:nvSpPr>
        <p:spPr>
          <a:xfrm>
            <a:off x="5754329" y="1700351"/>
            <a:ext cx="3526000" cy="48158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6AA27C-CC7E-4FB2-8FC9-31533B3E1403}"/>
              </a:ext>
            </a:extLst>
          </p:cNvPr>
          <p:cNvSpPr/>
          <p:nvPr/>
        </p:nvSpPr>
        <p:spPr>
          <a:xfrm>
            <a:off x="2048719" y="989654"/>
            <a:ext cx="3526000" cy="731520"/>
          </a:xfrm>
          <a:prstGeom prst="rect">
            <a:avLst/>
          </a:prstGeom>
          <a:solidFill>
            <a:srgbClr val="99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Front-end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60FB2D-F893-4A07-93AC-A42923FAF5FD}"/>
              </a:ext>
            </a:extLst>
          </p:cNvPr>
          <p:cNvSpPr/>
          <p:nvPr/>
        </p:nvSpPr>
        <p:spPr>
          <a:xfrm>
            <a:off x="5729813" y="989654"/>
            <a:ext cx="3526000" cy="731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/>
              <a:t>Back-end</a:t>
            </a:r>
            <a:endParaRPr lang="ko-KR" altLang="en-US" sz="2400" b="1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F32CBC-3404-4C90-B614-4A2BDDF074D5}"/>
              </a:ext>
            </a:extLst>
          </p:cNvPr>
          <p:cNvSpPr/>
          <p:nvPr/>
        </p:nvSpPr>
        <p:spPr>
          <a:xfrm>
            <a:off x="573181" y="3207074"/>
            <a:ext cx="1301652" cy="1310640"/>
          </a:xfrm>
          <a:prstGeom prst="ellipse">
            <a:avLst/>
          </a:prstGeom>
          <a:solidFill>
            <a:srgbClr val="D9F6E4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이용자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53B548F-A148-4CFF-934E-CF5E21F89E95}"/>
              </a:ext>
            </a:extLst>
          </p:cNvPr>
          <p:cNvSpPr/>
          <p:nvPr/>
        </p:nvSpPr>
        <p:spPr>
          <a:xfrm>
            <a:off x="3024079" y="2254574"/>
            <a:ext cx="1855097" cy="731518"/>
          </a:xfrm>
          <a:prstGeom prst="rect">
            <a:avLst/>
          </a:prstGeom>
          <a:solidFill>
            <a:srgbClr val="75D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투자성향 진단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665AE5-D3E5-4CA0-A3BB-45115BC63D98}"/>
              </a:ext>
            </a:extLst>
          </p:cNvPr>
          <p:cNvSpPr/>
          <p:nvPr/>
        </p:nvSpPr>
        <p:spPr>
          <a:xfrm>
            <a:off x="6442909" y="1865958"/>
            <a:ext cx="2148840" cy="7315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투자성향수집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0AD96A-14DE-46FB-9C5B-DF291D49F134}"/>
              </a:ext>
            </a:extLst>
          </p:cNvPr>
          <p:cNvSpPr/>
          <p:nvPr/>
        </p:nvSpPr>
        <p:spPr>
          <a:xfrm>
            <a:off x="6442909" y="3130876"/>
            <a:ext cx="2148840" cy="7315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종목 선정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7C6401-C875-49CF-9FEE-0793E2279D50}"/>
              </a:ext>
            </a:extLst>
          </p:cNvPr>
          <p:cNvSpPr/>
          <p:nvPr/>
        </p:nvSpPr>
        <p:spPr>
          <a:xfrm>
            <a:off x="6007147" y="4433896"/>
            <a:ext cx="1417320" cy="7315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시세 예측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2D8574-3420-4E90-BC8A-76EBFDF8EC8C}"/>
              </a:ext>
            </a:extLst>
          </p:cNvPr>
          <p:cNvSpPr/>
          <p:nvPr/>
        </p:nvSpPr>
        <p:spPr>
          <a:xfrm>
            <a:off x="7675216" y="4433896"/>
            <a:ext cx="1417320" cy="7315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종목 동향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B8701E-AB5A-44E4-9B5C-188442098969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4879176" y="2231717"/>
            <a:ext cx="1563733" cy="3886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42EB4CD-E5C7-4DEE-BA25-95951E067710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7517329" y="2597476"/>
            <a:ext cx="0" cy="533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FA37051-F0CA-4F60-BC64-0F237B9522B9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715807" y="3885257"/>
            <a:ext cx="801522" cy="5486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5C5C12-62DC-438A-A3D0-8C05A5E590B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7517329" y="3862394"/>
            <a:ext cx="866547" cy="5715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614E0CFA-C215-4A19-B150-F882A15BB10B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rot="5400000" flipH="1" flipV="1">
            <a:off x="1830673" y="2013668"/>
            <a:ext cx="586741" cy="1800072"/>
          </a:xfrm>
          <a:prstGeom prst="bentConnector2">
            <a:avLst/>
          </a:prstGeom>
          <a:ln w="762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C01E06-DF4D-428C-9133-929E7CD5D05A}"/>
              </a:ext>
            </a:extLst>
          </p:cNvPr>
          <p:cNvSpPr/>
          <p:nvPr/>
        </p:nvSpPr>
        <p:spPr>
          <a:xfrm>
            <a:off x="3024079" y="5531172"/>
            <a:ext cx="1855097" cy="7315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나의 종목추천</a:t>
            </a: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3B4972D-9270-47ED-B696-11DB0FF01323}"/>
              </a:ext>
            </a:extLst>
          </p:cNvPr>
          <p:cNvCxnSpPr>
            <a:cxnSpLocks/>
            <a:stCxn id="13" idx="2"/>
          </p:cNvCxnSpPr>
          <p:nvPr/>
        </p:nvCxnSpPr>
        <p:spPr>
          <a:xfrm rot="16200000" flipH="1">
            <a:off x="6957056" y="4924165"/>
            <a:ext cx="400049" cy="882546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E9442F33-D04C-4815-AADE-5A7F4416F18C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7692705" y="4874291"/>
            <a:ext cx="400049" cy="982294"/>
          </a:xfrm>
          <a:prstGeom prst="bentConnector2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CF9D0DB5-DE04-4872-A203-3C1A14C052B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45420" y="5565468"/>
            <a:ext cx="3194978" cy="342896"/>
          </a:xfrm>
          <a:prstGeom prst="bentConnector3">
            <a:avLst>
              <a:gd name="adj1" fmla="val 1558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1FBE1A1E-A848-42A0-9DE5-175098865041}"/>
              </a:ext>
            </a:extLst>
          </p:cNvPr>
          <p:cNvCxnSpPr>
            <a:cxnSpLocks/>
            <a:stCxn id="20" idx="1"/>
            <a:endCxn id="9" idx="4"/>
          </p:cNvCxnSpPr>
          <p:nvPr/>
        </p:nvCxnSpPr>
        <p:spPr>
          <a:xfrm rot="10800000">
            <a:off x="1224007" y="4517715"/>
            <a:ext cx="1800072" cy="1379217"/>
          </a:xfrm>
          <a:prstGeom prst="bentConnector2">
            <a:avLst/>
          </a:prstGeom>
          <a:ln w="76200">
            <a:solidFill>
              <a:srgbClr val="006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4FB4DE6-A5B4-4336-9B17-FF56E834AC55}"/>
              </a:ext>
            </a:extLst>
          </p:cNvPr>
          <p:cNvSpPr/>
          <p:nvPr/>
        </p:nvSpPr>
        <p:spPr>
          <a:xfrm>
            <a:off x="9666169" y="2112437"/>
            <a:ext cx="2148840" cy="15034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주식시세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재무제표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산업분석 리포트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뉴스기사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5B3551E-1582-4092-8A13-219CA8749F8F}"/>
              </a:ext>
            </a:extLst>
          </p:cNvPr>
          <p:cNvSpPr/>
          <p:nvPr/>
        </p:nvSpPr>
        <p:spPr>
          <a:xfrm>
            <a:off x="9650677" y="4129094"/>
            <a:ext cx="2148840" cy="731518"/>
          </a:xfrm>
          <a:prstGeom prst="rect">
            <a:avLst/>
          </a:prstGeom>
          <a:solidFill>
            <a:srgbClr val="D8CEA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Django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72717002-0E5A-45C2-9341-FAC577992C73}"/>
              </a:ext>
            </a:extLst>
          </p:cNvPr>
          <p:cNvSpPr/>
          <p:nvPr/>
        </p:nvSpPr>
        <p:spPr>
          <a:xfrm flipH="1">
            <a:off x="8916424" y="3429000"/>
            <a:ext cx="543807" cy="79058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6E42D4B-FE58-4451-AFEB-823CFE5C363B}"/>
              </a:ext>
            </a:extLst>
          </p:cNvPr>
          <p:cNvSpPr/>
          <p:nvPr/>
        </p:nvSpPr>
        <p:spPr>
          <a:xfrm>
            <a:off x="9650677" y="4968131"/>
            <a:ext cx="2148840" cy="731518"/>
          </a:xfrm>
          <a:prstGeom prst="rect">
            <a:avLst/>
          </a:prstGeom>
          <a:solidFill>
            <a:srgbClr val="D8CEAC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Maria</a:t>
            </a:r>
            <a:r>
              <a:rPr lang="ko-KR" altLang="en-US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chemeClr val="tx1"/>
                </a:solidFill>
              </a:rPr>
              <a:t>DB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2275B5C-E7C1-4E44-8E8E-32FDFCC23752}"/>
              </a:ext>
            </a:extLst>
          </p:cNvPr>
          <p:cNvSpPr/>
          <p:nvPr/>
        </p:nvSpPr>
        <p:spPr>
          <a:xfrm>
            <a:off x="3017732" y="3763335"/>
            <a:ext cx="1855097" cy="731518"/>
          </a:xfrm>
          <a:prstGeom prst="rect">
            <a:avLst/>
          </a:prstGeom>
          <a:solidFill>
            <a:srgbClr val="CCFF6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Bootstrap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359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C128BF0-76A1-4F5E-A05B-719F02A00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" y="1016550"/>
            <a:ext cx="11308080" cy="5420742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1DD00FD-E829-4080-AE09-2B9E3A896F99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719E26-37EE-4167-AB1E-2FB75913A2F6}"/>
              </a:ext>
            </a:extLst>
          </p:cNvPr>
          <p:cNvSpPr txBox="1"/>
          <p:nvPr/>
        </p:nvSpPr>
        <p:spPr>
          <a:xfrm>
            <a:off x="268068" y="127670"/>
            <a:ext cx="241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4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추진 일정</a:t>
            </a:r>
          </a:p>
        </p:txBody>
      </p:sp>
    </p:spTree>
    <p:extLst>
      <p:ext uri="{BB962C8B-B14F-4D97-AF65-F5344CB8AC3E}">
        <p14:creationId xmlns:p14="http://schemas.microsoft.com/office/powerpoint/2010/main" val="3988802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조명에 비친 사람의 손">
            <a:extLst>
              <a:ext uri="{FF2B5EF4-FFF2-40B4-BE49-F238E27FC236}">
                <a16:creationId xmlns:a16="http://schemas.microsoft.com/office/drawing/2014/main" id="{479D246E-D7CB-4F3B-9889-ED014CD2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0740"/>
            <a:ext cx="12192000" cy="812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5DD318-0CEE-4A74-B19D-FAF656D8A89B}"/>
              </a:ext>
            </a:extLst>
          </p:cNvPr>
          <p:cNvSpPr/>
          <p:nvPr/>
        </p:nvSpPr>
        <p:spPr>
          <a:xfrm>
            <a:off x="0" y="3465512"/>
            <a:ext cx="5669280" cy="30013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895594A-6AD7-4C58-8268-641D40D449EA}"/>
              </a:ext>
            </a:extLst>
          </p:cNvPr>
          <p:cNvGrpSpPr/>
          <p:nvPr/>
        </p:nvGrpSpPr>
        <p:grpSpPr>
          <a:xfrm>
            <a:off x="426720" y="3708260"/>
            <a:ext cx="2863284" cy="1354217"/>
            <a:chOff x="2385264" y="2021840"/>
            <a:chExt cx="3898857" cy="1844002"/>
          </a:xfrm>
          <a:solidFill>
            <a:schemeClr val="accent1">
              <a:lumMod val="75000"/>
            </a:schemeClr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C9C2C8-A112-4039-851C-1721A5B2425F}"/>
                </a:ext>
              </a:extLst>
            </p:cNvPr>
            <p:cNvSpPr txBox="1"/>
            <p:nvPr/>
          </p:nvSpPr>
          <p:spPr>
            <a:xfrm>
              <a:off x="2385264" y="2021840"/>
              <a:ext cx="1828809" cy="7124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5 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11C8CD8-1A94-401C-B5D9-12A80FDF4131}"/>
                </a:ext>
              </a:extLst>
            </p:cNvPr>
            <p:cNvSpPr txBox="1"/>
            <p:nvPr/>
          </p:nvSpPr>
          <p:spPr>
            <a:xfrm>
              <a:off x="2385264" y="2734295"/>
              <a:ext cx="3898857" cy="11315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EF48B27-7CBC-4A55-992E-C49011557BCF}"/>
              </a:ext>
            </a:extLst>
          </p:cNvPr>
          <p:cNvSpPr/>
          <p:nvPr/>
        </p:nvSpPr>
        <p:spPr>
          <a:xfrm>
            <a:off x="1219201" y="5755006"/>
            <a:ext cx="6224954" cy="351693"/>
          </a:xfrm>
          <a:prstGeom prst="rect">
            <a:avLst/>
          </a:prstGeom>
          <a:solidFill>
            <a:srgbClr val="FFFF0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7B268E7-B014-44AC-A27D-C1FA039AF877}"/>
              </a:ext>
            </a:extLst>
          </p:cNvPr>
          <p:cNvSpPr/>
          <p:nvPr/>
        </p:nvSpPr>
        <p:spPr>
          <a:xfrm>
            <a:off x="1055616" y="1375769"/>
            <a:ext cx="10080768" cy="5024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수익률 제고 및 가성비 높은 자산관리서비스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21B43A5-25F7-4962-B298-95FC8C8D4ED8}"/>
              </a:ext>
            </a:extLst>
          </p:cNvPr>
          <p:cNvSpPr/>
          <p:nvPr/>
        </p:nvSpPr>
        <p:spPr>
          <a:xfrm>
            <a:off x="1055614" y="3052631"/>
            <a:ext cx="10080770" cy="5024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진입장벽 낮추어 주식시장의 안정성 증대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3D83901-F170-4BAB-8F50-27DC37FE2AD5}"/>
              </a:ext>
            </a:extLst>
          </p:cNvPr>
          <p:cNvSpPr/>
          <p:nvPr/>
        </p:nvSpPr>
        <p:spPr>
          <a:xfrm>
            <a:off x="1055615" y="4764601"/>
            <a:ext cx="10080770" cy="5024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성향에 맞는 투자 길잡이 역할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DE062A4-678A-4730-B48C-0DEBF1A60B30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68D3CF-00B0-44B2-9BAE-4CB1DBF006E6}"/>
              </a:ext>
            </a:extLst>
          </p:cNvPr>
          <p:cNvSpPr txBox="1"/>
          <p:nvPr/>
        </p:nvSpPr>
        <p:spPr>
          <a:xfrm>
            <a:off x="268068" y="127670"/>
            <a:ext cx="241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5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3237B-472E-4DC1-8A1A-61D202951C83}"/>
              </a:ext>
            </a:extLst>
          </p:cNvPr>
          <p:cNvSpPr txBox="1"/>
          <p:nvPr/>
        </p:nvSpPr>
        <p:spPr>
          <a:xfrm>
            <a:off x="1055614" y="1878268"/>
            <a:ext cx="10080770" cy="86979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ffectLst/>
                <a:latin typeface="+mj-ea"/>
                <a:ea typeface="+mj-ea"/>
              </a:rPr>
              <a:t>· </a:t>
            </a:r>
            <a:r>
              <a:rPr lang="ko-KR" altLang="en-US" dirty="0">
                <a:solidFill>
                  <a:schemeClr val="tx1"/>
                </a:solidFill>
                <a:effectLst/>
                <a:latin typeface="+mj-ea"/>
                <a:ea typeface="+mj-ea"/>
              </a:rPr>
              <a:t>정확한 </a:t>
            </a:r>
            <a:r>
              <a:rPr lang="en-US" altLang="ko-KR" dirty="0">
                <a:latin typeface="+mj-ea"/>
                <a:ea typeface="+mj-ea"/>
              </a:rPr>
              <a:t>AI </a:t>
            </a:r>
            <a:r>
              <a:rPr lang="ko-KR" altLang="en-US" dirty="0">
                <a:latin typeface="+mj-ea"/>
                <a:ea typeface="+mj-ea"/>
              </a:rPr>
              <a:t>알고리즘 기반의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주가 예측 </a:t>
            </a:r>
            <a:r>
              <a:rPr lang="ko-KR" altLang="en-US" dirty="0">
                <a:latin typeface="+mj-ea"/>
                <a:ea typeface="+mj-ea"/>
              </a:rPr>
              <a:t>시스템</a:t>
            </a:r>
            <a:endParaRPr lang="en-US" altLang="ko-KR" dirty="0"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ffectLst/>
                <a:latin typeface="+mj-ea"/>
                <a:ea typeface="+mj-ea"/>
              </a:rPr>
              <a:t>· AI </a:t>
            </a:r>
            <a:r>
              <a:rPr lang="ko-KR" altLang="en-US" dirty="0">
                <a:solidFill>
                  <a:schemeClr val="tx1"/>
                </a:solidFill>
                <a:effectLst/>
                <a:latin typeface="+mj-ea"/>
                <a:ea typeface="+mj-ea"/>
              </a:rPr>
              <a:t>주가 예측 알고리즘 시스템으로 </a:t>
            </a:r>
            <a:r>
              <a:rPr lang="ko-KR" altLang="en-US" b="1" dirty="0">
                <a:solidFill>
                  <a:srgbClr val="FF0000"/>
                </a:solidFill>
                <a:effectLst/>
                <a:latin typeface="+mj-ea"/>
                <a:ea typeface="+mj-ea"/>
              </a:rPr>
              <a:t>금전적 시간적 비용의 절감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03D4B3-9DB6-4498-BE46-359C3919B033}"/>
              </a:ext>
            </a:extLst>
          </p:cNvPr>
          <p:cNvSpPr txBox="1"/>
          <p:nvPr/>
        </p:nvSpPr>
        <p:spPr>
          <a:xfrm>
            <a:off x="1055614" y="3547833"/>
            <a:ext cx="10080771" cy="86979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ffectLst/>
                <a:latin typeface="+mj-ea"/>
                <a:ea typeface="+mj-ea"/>
              </a:rPr>
              <a:t>· </a:t>
            </a:r>
            <a:r>
              <a:rPr lang="ko-KR" altLang="en-US" dirty="0">
                <a:solidFill>
                  <a:schemeClr val="tx1"/>
                </a:solidFill>
                <a:effectLst/>
                <a:latin typeface="+mj-ea"/>
                <a:ea typeface="+mj-ea"/>
              </a:rPr>
              <a:t>주식을 처음 접해본 사람에게도 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직관적인</a:t>
            </a:r>
            <a:r>
              <a:rPr lang="ko-KR" altLang="en-US" b="1" dirty="0">
                <a:solidFill>
                  <a:srgbClr val="FF0000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+mj-ea"/>
                <a:ea typeface="+mj-ea"/>
              </a:rPr>
              <a:t>UX/UI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ffectLst/>
                <a:latin typeface="+mj-ea"/>
                <a:ea typeface="+mj-ea"/>
              </a:rPr>
              <a:t>· </a:t>
            </a:r>
            <a:r>
              <a:rPr lang="ko-KR" altLang="en-US" b="1" dirty="0">
                <a:solidFill>
                  <a:srgbClr val="FF0000"/>
                </a:solidFill>
                <a:effectLst/>
                <a:latin typeface="+mj-ea"/>
                <a:ea typeface="+mj-ea"/>
              </a:rPr>
              <a:t>쉬운 접근성</a:t>
            </a:r>
            <a:r>
              <a:rPr lang="ko-KR" altLang="en-US" dirty="0">
                <a:solidFill>
                  <a:schemeClr val="tx1"/>
                </a:solidFill>
                <a:effectLst/>
                <a:latin typeface="+mj-ea"/>
                <a:ea typeface="+mj-ea"/>
              </a:rPr>
              <a:t>으로 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+mj-ea"/>
                <a:ea typeface="+mj-ea"/>
              </a:rPr>
              <a:t>주식투자자 증대</a:t>
            </a:r>
            <a:endParaRPr lang="ko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88A051-50B7-4B14-BBB2-F50A8FE92208}"/>
              </a:ext>
            </a:extLst>
          </p:cNvPr>
          <p:cNvSpPr txBox="1"/>
          <p:nvPr/>
        </p:nvSpPr>
        <p:spPr>
          <a:xfrm>
            <a:off x="1055614" y="5267100"/>
            <a:ext cx="10080770" cy="869790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ffectLst/>
                <a:latin typeface="+mj-ea"/>
                <a:ea typeface="+mj-ea"/>
              </a:rPr>
              <a:t>· </a:t>
            </a:r>
            <a:r>
              <a:rPr lang="ko-KR" altLang="en-US" dirty="0">
                <a:solidFill>
                  <a:schemeClr val="tx1"/>
                </a:solidFill>
                <a:effectLst/>
                <a:latin typeface="+mj-ea"/>
                <a:ea typeface="+mj-ea"/>
              </a:rPr>
              <a:t>사용자의 </a:t>
            </a:r>
            <a:r>
              <a:rPr lang="ko-KR" altLang="en-US" b="1" dirty="0">
                <a:solidFill>
                  <a:srgbClr val="FF0000"/>
                </a:solidFill>
                <a:effectLst/>
                <a:latin typeface="+mj-ea"/>
                <a:ea typeface="+mj-ea"/>
              </a:rPr>
              <a:t>성향을 파악</a:t>
            </a:r>
            <a:r>
              <a:rPr lang="ko-KR" altLang="en-US" dirty="0">
                <a:solidFill>
                  <a:schemeClr val="tx1"/>
                </a:solidFill>
                <a:effectLst/>
                <a:latin typeface="+mj-ea"/>
                <a:ea typeface="+mj-ea"/>
              </a:rPr>
              <a:t>해 어떤 종목이 좋을지 추천</a:t>
            </a:r>
            <a:r>
              <a:rPr lang="en-US" altLang="ko-KR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effectLst/>
                <a:latin typeface="+mj-ea"/>
                <a:ea typeface="+mj-ea"/>
              </a:rPr>
              <a:t>· </a:t>
            </a:r>
            <a:r>
              <a:rPr lang="ko-KR" altLang="en-US" b="1" dirty="0">
                <a:solidFill>
                  <a:schemeClr val="tx1"/>
                </a:solidFill>
                <a:effectLst/>
                <a:latin typeface="+mj-ea"/>
                <a:ea typeface="+mj-ea"/>
              </a:rPr>
              <a:t>첫 투자에 대한 막연한 두려움을 적합한 포트폴리오로 극복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 descr="사무실이 반사된 디스플레이의 그래프">
            <a:extLst>
              <a:ext uri="{FF2B5EF4-FFF2-40B4-BE49-F238E27FC236}">
                <a16:creationId xmlns:a16="http://schemas.microsoft.com/office/drawing/2014/main" id="{2E37CCBF-6E62-4E99-A434-359D65CBD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68392"/>
            <a:ext cx="12192000" cy="81260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-1068392"/>
            <a:ext cx="6096000" cy="81260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F39C14-DAA4-4C3C-A0D8-AAD40B4FC90A}"/>
              </a:ext>
            </a:extLst>
          </p:cNvPr>
          <p:cNvSpPr txBox="1"/>
          <p:nvPr/>
        </p:nvSpPr>
        <p:spPr>
          <a:xfrm flipH="1">
            <a:off x="1207169" y="1088628"/>
            <a:ext cx="3175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 table of Contents</a:t>
            </a:r>
            <a:endParaRPr lang="ko-KR" altLang="en-US" sz="2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191929" y="382062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1191929" y="2017822"/>
            <a:ext cx="3017493" cy="523220"/>
            <a:chOff x="1191929" y="2733040"/>
            <a:chExt cx="3017493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1. 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233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목적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1191929" y="2871411"/>
            <a:ext cx="2890856" cy="523220"/>
            <a:chOff x="1191929" y="2733040"/>
            <a:chExt cx="2890856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48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소개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1191929" y="3725000"/>
            <a:ext cx="2531783" cy="523220"/>
            <a:chOff x="1191929" y="2733040"/>
            <a:chExt cx="2531783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4876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 환경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1191929" y="4578589"/>
            <a:ext cx="2531783" cy="523220"/>
            <a:chOff x="1191929" y="2733040"/>
            <a:chExt cx="2531783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4. 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추진 계획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C721243-59EB-44AD-9167-BB635ED6F568}"/>
              </a:ext>
            </a:extLst>
          </p:cNvPr>
          <p:cNvGrpSpPr/>
          <p:nvPr/>
        </p:nvGrpSpPr>
        <p:grpSpPr>
          <a:xfrm>
            <a:off x="1191929" y="5432178"/>
            <a:ext cx="2531783" cy="523220"/>
            <a:chOff x="1191929" y="2733040"/>
            <a:chExt cx="2531783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129575-28C3-4D70-A2BD-A49E912E549F}"/>
                </a:ext>
              </a:extLst>
            </p:cNvPr>
            <p:cNvSpPr txBox="1"/>
            <p:nvPr/>
          </p:nvSpPr>
          <p:spPr>
            <a:xfrm>
              <a:off x="1191929" y="2733040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5. 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987C85-8412-410C-A031-4D3916013586}"/>
                </a:ext>
              </a:extLst>
            </p:cNvPr>
            <p:cNvSpPr txBox="1"/>
            <p:nvPr/>
          </p:nvSpPr>
          <p:spPr>
            <a:xfrm>
              <a:off x="1976118" y="2733040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기대 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5138049" y="2921168"/>
              <a:ext cx="191590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Q&amp;A</a:t>
              </a:r>
              <a:endParaRPr lang="ko-KR" altLang="en-US" sz="6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245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A1C2068-3AD0-4EE5-BC23-119BDD85EC4D}"/>
              </a:ext>
            </a:extLst>
          </p:cNvPr>
          <p:cNvGrpSpPr/>
          <p:nvPr/>
        </p:nvGrpSpPr>
        <p:grpSpPr>
          <a:xfrm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>
              <a:extLst>
                <a:ext uri="{FF2B5EF4-FFF2-40B4-BE49-F238E27FC236}">
                  <a16:creationId xmlns:a16="http://schemas.microsoft.com/office/drawing/2014/main" id="{53DFF27B-300D-4596-BBA5-E7B54BF8696E}"/>
                </a:ext>
              </a:extLst>
            </p:cNvPr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06EB17-26C3-403C-B59F-E934475D8785}"/>
                </a:ext>
              </a:extLst>
            </p:cNvPr>
            <p:cNvSpPr txBox="1"/>
            <p:nvPr/>
          </p:nvSpPr>
          <p:spPr>
            <a:xfrm>
              <a:off x="3887707" y="2921168"/>
              <a:ext cx="441659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3769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파란색 디지털 화면에 겹쳐있는 그래프와 도표">
            <a:extLst>
              <a:ext uri="{FF2B5EF4-FFF2-40B4-BE49-F238E27FC236}">
                <a16:creationId xmlns:a16="http://schemas.microsoft.com/office/drawing/2014/main" id="{AECA1C6F-DA85-45EC-8B67-37FB08E0C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3740"/>
            <a:ext cx="12192000" cy="9144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B253996-9806-40AB-89EA-69B28BD22D4E}"/>
              </a:ext>
            </a:extLst>
          </p:cNvPr>
          <p:cNvSpPr/>
          <p:nvPr/>
        </p:nvSpPr>
        <p:spPr>
          <a:xfrm>
            <a:off x="0" y="3465512"/>
            <a:ext cx="5669280" cy="30013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845643F-20C1-4F46-A6F5-B1AF67DE2139}"/>
              </a:ext>
            </a:extLst>
          </p:cNvPr>
          <p:cNvGrpSpPr/>
          <p:nvPr/>
        </p:nvGrpSpPr>
        <p:grpSpPr>
          <a:xfrm>
            <a:off x="426720" y="3708260"/>
            <a:ext cx="3695242" cy="1354217"/>
            <a:chOff x="2385264" y="2021840"/>
            <a:chExt cx="5031713" cy="1844002"/>
          </a:xfrm>
          <a:solidFill>
            <a:schemeClr val="accent1">
              <a:lumMod val="75000"/>
            </a:schemeClr>
          </a:solidFill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E11296-29DB-4C93-ABB1-179A9F33DBFD}"/>
                </a:ext>
              </a:extLst>
            </p:cNvPr>
            <p:cNvSpPr txBox="1"/>
            <p:nvPr/>
          </p:nvSpPr>
          <p:spPr>
            <a:xfrm>
              <a:off x="2385264" y="2021840"/>
              <a:ext cx="1828809" cy="7124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1 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64ECFB-1EF9-4779-8242-1790A92FF205}"/>
                </a:ext>
              </a:extLst>
            </p:cNvPr>
            <p:cNvSpPr txBox="1"/>
            <p:nvPr/>
          </p:nvSpPr>
          <p:spPr>
            <a:xfrm>
              <a:off x="2385264" y="2734295"/>
              <a:ext cx="5031713" cy="11315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 및 목적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2AB750-8A4B-4032-8CB0-31B854D3F6F7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AEE38D-6CC7-41A2-B4AC-E22B635E630B}"/>
              </a:ext>
            </a:extLst>
          </p:cNvPr>
          <p:cNvSpPr txBox="1"/>
          <p:nvPr/>
        </p:nvSpPr>
        <p:spPr>
          <a:xfrm flipH="1">
            <a:off x="703396" y="1484730"/>
            <a:ext cx="4458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재테크가 필수가 된 현대사회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06FA2-5A5E-4E43-9307-B266158068B7}"/>
              </a:ext>
            </a:extLst>
          </p:cNvPr>
          <p:cNvSpPr txBox="1"/>
          <p:nvPr/>
        </p:nvSpPr>
        <p:spPr>
          <a:xfrm>
            <a:off x="347433" y="2351227"/>
            <a:ext cx="5170717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지난해 가계 전체 금융자산 중</a:t>
            </a:r>
            <a:endParaRPr lang="en-US" altLang="ko-KR" b="0" i="0" spc="-15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주식</a:t>
            </a:r>
            <a:r>
              <a:rPr lang="en-US" altLang="ko-KR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펀드 비중은 </a:t>
            </a:r>
            <a:r>
              <a:rPr lang="en-US" altLang="ko-KR" b="1" i="0" spc="-15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21.8%</a:t>
            </a:r>
            <a:r>
              <a:rPr lang="ko-KR" altLang="en-US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전년의 </a:t>
            </a:r>
            <a:r>
              <a:rPr lang="en-US" altLang="ko-KR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18.1%</a:t>
            </a:r>
            <a:r>
              <a:rPr lang="ko-KR" altLang="en-US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보다 상승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b="0" i="0" spc="-15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0" i="0" spc="-15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밀레니얼</a:t>
            </a:r>
            <a:r>
              <a:rPr lang="ko-KR" altLang="en-US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세대의 </a:t>
            </a:r>
            <a:r>
              <a:rPr lang="ko-KR" altLang="en-US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주식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투자 </a:t>
            </a:r>
            <a:r>
              <a:rPr lang="ko-KR" altLang="en-US" b="0" i="0" spc="-15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또한</a:t>
            </a:r>
            <a:endParaRPr lang="en-US" altLang="ko-KR" b="0" i="0" spc="-15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대비</a:t>
            </a:r>
            <a:r>
              <a:rPr lang="ko-KR" altLang="en-US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약</a:t>
            </a:r>
            <a:r>
              <a:rPr lang="ko-KR" altLang="en-US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 상승</a:t>
            </a:r>
            <a:r>
              <a:rPr lang="en-US" altLang="ko-KR" b="1" spc="-15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!!</a:t>
            </a:r>
            <a:endParaRPr lang="en-US" altLang="ko-KR" b="1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E3C08A3-58D1-452D-A8A3-3B9B9C84B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87" y="1389977"/>
            <a:ext cx="5264017" cy="48124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A2FCADA9-65EF-4D76-A6D7-CAAAB053A7D0}"/>
              </a:ext>
            </a:extLst>
          </p:cNvPr>
          <p:cNvCxnSpPr>
            <a:cxnSpLocks/>
          </p:cNvCxnSpPr>
          <p:nvPr/>
        </p:nvCxnSpPr>
        <p:spPr>
          <a:xfrm>
            <a:off x="811257" y="1946395"/>
            <a:ext cx="4243069" cy="0"/>
          </a:xfrm>
          <a:prstGeom prst="line">
            <a:avLst/>
          </a:prstGeom>
          <a:ln w="38100"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B9B35CF-4D11-4882-88A1-1F5426B68A92}"/>
              </a:ext>
            </a:extLst>
          </p:cNvPr>
          <p:cNvSpPr txBox="1"/>
          <p:nvPr/>
        </p:nvSpPr>
        <p:spPr>
          <a:xfrm>
            <a:off x="268068" y="127670"/>
            <a:ext cx="174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06DAA45-CE47-4CF4-91BB-2E4EB124EE85}"/>
              </a:ext>
            </a:extLst>
          </p:cNvPr>
          <p:cNvSpPr/>
          <p:nvPr/>
        </p:nvSpPr>
        <p:spPr>
          <a:xfrm>
            <a:off x="7367367" y="3899089"/>
            <a:ext cx="1223010" cy="262890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5F1485-137B-410E-8FC7-01787F234F02}"/>
              </a:ext>
            </a:extLst>
          </p:cNvPr>
          <p:cNvSpPr/>
          <p:nvPr/>
        </p:nvSpPr>
        <p:spPr>
          <a:xfrm>
            <a:off x="6650592" y="2455877"/>
            <a:ext cx="3703017" cy="136852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B48B7E-18EA-4504-8856-24ADD169FD61}"/>
              </a:ext>
            </a:extLst>
          </p:cNvPr>
          <p:cNvSpPr/>
          <p:nvPr/>
        </p:nvSpPr>
        <p:spPr>
          <a:xfrm>
            <a:off x="591671" y="4932055"/>
            <a:ext cx="5056094" cy="95058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800" b="1" i="0" u="sng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주식시장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으로 뛰어든 </a:t>
            </a:r>
            <a:r>
              <a:rPr lang="ko-KR" altLang="en-US" sz="1800" b="1" i="0" u="sng" dirty="0">
                <a:solidFill>
                  <a:srgbClr val="FFC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신규 투자자 증가</a:t>
            </a:r>
            <a:endParaRPr lang="en-US" altLang="ko-KR" b="1" u="sng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A287DEB-C139-4F59-B4AC-9BCC95635AE1}"/>
              </a:ext>
            </a:extLst>
          </p:cNvPr>
          <p:cNvGrpSpPr/>
          <p:nvPr/>
        </p:nvGrpSpPr>
        <p:grpSpPr>
          <a:xfrm>
            <a:off x="6224590" y="1389977"/>
            <a:ext cx="5264014" cy="4812446"/>
            <a:chOff x="5884632" y="1180172"/>
            <a:chExt cx="5500917" cy="50290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5E1140-C07B-4C82-9574-9FE3C9DDD4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36"/>
            <a:stretch/>
          </p:blipFill>
          <p:spPr>
            <a:xfrm>
              <a:off x="5884632" y="1180172"/>
              <a:ext cx="5500917" cy="5029026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F377742-D6BB-476B-902B-211ECE21B9CF}"/>
                </a:ext>
              </a:extLst>
            </p:cNvPr>
            <p:cNvSpPr/>
            <p:nvPr/>
          </p:nvSpPr>
          <p:spPr>
            <a:xfrm>
              <a:off x="8038682" y="3806249"/>
              <a:ext cx="1435128" cy="9466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803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20EBF78F-D61E-4DD9-9BEE-98E0F0BE3A9A}"/>
              </a:ext>
            </a:extLst>
          </p:cNvPr>
          <p:cNvSpPr/>
          <p:nvPr/>
        </p:nvSpPr>
        <p:spPr>
          <a:xfrm>
            <a:off x="8838228" y="2584494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A2175C-FB57-462E-B6F9-FC05D35793F8}"/>
              </a:ext>
            </a:extLst>
          </p:cNvPr>
          <p:cNvSpPr/>
          <p:nvPr/>
        </p:nvSpPr>
        <p:spPr>
          <a:xfrm>
            <a:off x="4736240" y="2584494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1AA56D-26C8-4CC0-9380-D4FBF5823A75}"/>
              </a:ext>
            </a:extLst>
          </p:cNvPr>
          <p:cNvSpPr/>
          <p:nvPr/>
        </p:nvSpPr>
        <p:spPr>
          <a:xfrm>
            <a:off x="519134" y="2584494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0CD104-2837-4876-B77B-0B1317E78055}"/>
              </a:ext>
            </a:extLst>
          </p:cNvPr>
          <p:cNvSpPr/>
          <p:nvPr/>
        </p:nvSpPr>
        <p:spPr>
          <a:xfrm>
            <a:off x="4736240" y="2584494"/>
            <a:ext cx="2834638" cy="283463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D9DE4-F3BD-4F60-BEF9-6408C2CF82B8}"/>
              </a:ext>
            </a:extLst>
          </p:cNvPr>
          <p:cNvSpPr txBox="1"/>
          <p:nvPr/>
        </p:nvSpPr>
        <p:spPr>
          <a:xfrm flipH="1">
            <a:off x="3866559" y="5526214"/>
            <a:ext cx="4458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정확한 정보보다 소문이나 감에 의존한 투자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E0E364-0B43-48FF-878B-23EFEDDC0C19}"/>
              </a:ext>
            </a:extLst>
          </p:cNvPr>
          <p:cNvSpPr txBox="1"/>
          <p:nvPr/>
        </p:nvSpPr>
        <p:spPr>
          <a:xfrm flipH="1">
            <a:off x="8838228" y="5526214"/>
            <a:ext cx="283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j-ea"/>
                <a:ea typeface="+mj-ea"/>
              </a:rPr>
              <a:t>시세를 확실히 예측할 수 있다면</a:t>
            </a:r>
            <a:r>
              <a:rPr lang="en-US" altLang="ko-KR" sz="1400" dirty="0">
                <a:latin typeface="+mj-ea"/>
                <a:ea typeface="+mj-ea"/>
              </a:rPr>
              <a:t>?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4450ED-2328-423E-81FA-BDF2B77FC043}"/>
              </a:ext>
            </a:extLst>
          </p:cNvPr>
          <p:cNvSpPr txBox="1"/>
          <p:nvPr/>
        </p:nvSpPr>
        <p:spPr>
          <a:xfrm>
            <a:off x="519135" y="5530416"/>
            <a:ext cx="2834635" cy="31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신규투자자의 수익률 저조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6A1A5BD-2084-4741-BBD6-DAF4CDE0F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9" r="63750" b="3197"/>
          <a:stretch/>
        </p:blipFill>
        <p:spPr>
          <a:xfrm>
            <a:off x="519134" y="2584493"/>
            <a:ext cx="2834638" cy="2847589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2C33D4-6DE4-4116-BB43-0860CD7787C9}"/>
              </a:ext>
            </a:extLst>
          </p:cNvPr>
          <p:cNvSpPr/>
          <p:nvPr/>
        </p:nvSpPr>
        <p:spPr>
          <a:xfrm>
            <a:off x="1459569" y="3896192"/>
            <a:ext cx="952500" cy="1535891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6423165-3457-419D-95A0-1ECA4E39EC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8" t="21833" r="28095" b="37104"/>
          <a:stretch/>
        </p:blipFill>
        <p:spPr>
          <a:xfrm>
            <a:off x="3866561" y="2584494"/>
            <a:ext cx="4458878" cy="2834638"/>
          </a:xfrm>
          <a:prstGeom prst="rect">
            <a:avLst/>
          </a:prstGeom>
        </p:spPr>
      </p:pic>
      <p:pic>
        <p:nvPicPr>
          <p:cNvPr id="28" name="그림 27" descr="텍스트이(가) 표시된 사진&#10;&#10;자동 생성된 설명">
            <a:extLst>
              <a:ext uri="{FF2B5EF4-FFF2-40B4-BE49-F238E27FC236}">
                <a16:creationId xmlns:a16="http://schemas.microsoft.com/office/drawing/2014/main" id="{4E1AD856-07BA-480C-9651-A327844386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79"/>
          <a:stretch/>
        </p:blipFill>
        <p:spPr>
          <a:xfrm>
            <a:off x="8838228" y="2584493"/>
            <a:ext cx="2834639" cy="284758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4BC5575-F8DA-4404-BC7E-2C95A84A8339}"/>
              </a:ext>
            </a:extLst>
          </p:cNvPr>
          <p:cNvSpPr txBox="1"/>
          <p:nvPr/>
        </p:nvSpPr>
        <p:spPr>
          <a:xfrm flipH="1">
            <a:off x="896372" y="1163783"/>
            <a:ext cx="10536622" cy="925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2020</a:t>
            </a:r>
            <a:r>
              <a:rPr lang="ko-KR" altLang="en-US" dirty="0">
                <a:latin typeface="+mj-ea"/>
                <a:ea typeface="+mj-ea"/>
              </a:rPr>
              <a:t>년 신규 개인주식계좌는 약 </a:t>
            </a:r>
            <a:r>
              <a:rPr lang="en-US" altLang="ko-KR" dirty="0">
                <a:latin typeface="+mj-ea"/>
                <a:ea typeface="+mj-ea"/>
              </a:rPr>
              <a:t>200</a:t>
            </a:r>
            <a:r>
              <a:rPr lang="ko-KR" altLang="en-US" dirty="0">
                <a:latin typeface="+mj-ea"/>
                <a:ea typeface="+mj-ea"/>
              </a:rPr>
              <a:t>만 개로 전년에 비해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배 상승했으나</a:t>
            </a:r>
            <a:endParaRPr lang="en-US" altLang="ko-KR" dirty="0"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u="sng" dirty="0">
                <a:solidFill>
                  <a:srgbClr val="C00000"/>
                </a:solidFill>
                <a:latin typeface="+mj-ea"/>
                <a:ea typeface="+mj-ea"/>
              </a:rPr>
              <a:t>신규투자자의 수익률은 저조하며 오히려 손해</a:t>
            </a:r>
            <a:r>
              <a:rPr lang="ko-KR" altLang="en-US" dirty="0">
                <a:latin typeface="+mj-ea"/>
                <a:ea typeface="+mj-ea"/>
              </a:rPr>
              <a:t>를</a:t>
            </a: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보는 사례 증가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DF3001-AE2E-4D63-99FD-04B124F94BC5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6F98C0-FD76-46C0-8A2F-016C08AC6DC4}"/>
              </a:ext>
            </a:extLst>
          </p:cNvPr>
          <p:cNvSpPr txBox="1"/>
          <p:nvPr/>
        </p:nvSpPr>
        <p:spPr>
          <a:xfrm>
            <a:off x="268068" y="127670"/>
            <a:ext cx="1747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배경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29304B7-49A7-483D-8376-7D5C6157DAE7}"/>
              </a:ext>
            </a:extLst>
          </p:cNvPr>
          <p:cNvGrpSpPr/>
          <p:nvPr/>
        </p:nvGrpSpPr>
        <p:grpSpPr>
          <a:xfrm>
            <a:off x="0" y="-1"/>
            <a:ext cx="12192001" cy="6858000"/>
            <a:chOff x="-1" y="1"/>
            <a:chExt cx="12192001" cy="68580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0213AFD-718F-4F41-BF1E-19F079D60DCD}"/>
                </a:ext>
              </a:extLst>
            </p:cNvPr>
            <p:cNvSpPr/>
            <p:nvPr/>
          </p:nvSpPr>
          <p:spPr>
            <a:xfrm>
              <a:off x="0" y="1"/>
              <a:ext cx="12192000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A1E7D02-C2C8-409F-9C50-16B3F6A51481}"/>
                </a:ext>
              </a:extLst>
            </p:cNvPr>
            <p:cNvGrpSpPr/>
            <p:nvPr/>
          </p:nvGrpSpPr>
          <p:grpSpPr>
            <a:xfrm>
              <a:off x="-1" y="2466403"/>
              <a:ext cx="12192001" cy="2288535"/>
              <a:chOff x="-1" y="2466403"/>
              <a:chExt cx="12192001" cy="2288535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DAA4CF79-1566-4810-84CD-240DA8B15172}"/>
                  </a:ext>
                </a:extLst>
              </p:cNvPr>
              <p:cNvSpPr/>
              <p:nvPr/>
            </p:nvSpPr>
            <p:spPr>
              <a:xfrm>
                <a:off x="-1" y="2466403"/>
                <a:ext cx="12192001" cy="2288535"/>
              </a:xfrm>
              <a:prstGeom prst="rect">
                <a:avLst/>
              </a:prstGeom>
              <a:solidFill>
                <a:schemeClr val="tx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4B0B23A1-6E41-4F75-AC4D-B1E07CD14802}"/>
                  </a:ext>
                </a:extLst>
              </p:cNvPr>
              <p:cNvGrpSpPr/>
              <p:nvPr/>
            </p:nvGrpSpPr>
            <p:grpSpPr>
              <a:xfrm>
                <a:off x="867288" y="3023409"/>
                <a:ext cx="10565704" cy="990464"/>
                <a:chOff x="975570" y="6288851"/>
                <a:chExt cx="10565704" cy="990464"/>
              </a:xfrm>
            </p:grpSpPr>
            <p:sp>
              <p:nvSpPr>
                <p:cNvPr id="3" name="화살표: 오른쪽 2">
                  <a:extLst>
                    <a:ext uri="{FF2B5EF4-FFF2-40B4-BE49-F238E27FC236}">
                      <a16:creationId xmlns:a16="http://schemas.microsoft.com/office/drawing/2014/main" id="{4BC0E239-EAB1-4F2D-8E77-0BE9A86ED5EA}"/>
                    </a:ext>
                  </a:extLst>
                </p:cNvPr>
                <p:cNvSpPr/>
                <p:nvPr/>
              </p:nvSpPr>
              <p:spPr>
                <a:xfrm>
                  <a:off x="975570" y="6523208"/>
                  <a:ext cx="651570" cy="538732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99F27B8-F801-45F0-B04D-1E8BD12945A8}"/>
                    </a:ext>
                  </a:extLst>
                </p:cNvPr>
                <p:cNvSpPr txBox="1"/>
                <p:nvPr/>
              </p:nvSpPr>
              <p:spPr>
                <a:xfrm flipH="1">
                  <a:off x="1751081" y="6288851"/>
                  <a:ext cx="9790193" cy="990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기업의 재무제표와 산업분석 리포트</a:t>
                  </a:r>
                  <a:r>
                    <a:rPr lang="en-US" altLang="ko-KR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, </a:t>
                  </a:r>
                  <a:r>
                    <a:rPr lang="ko-KR" altLang="en-US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뉴스 기사를 분석하여 기업의 주식시세를 예측하고</a:t>
                  </a:r>
                  <a:endParaRPr lang="en-US" altLang="ko-KR" spc="-150" dirty="0">
                    <a:solidFill>
                      <a:schemeClr val="bg1"/>
                    </a:solidFill>
                    <a:latin typeface="+mj-ea"/>
                    <a:ea typeface="+mj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2400" b="1" u="sng" spc="-150" dirty="0">
                      <a:solidFill>
                        <a:srgbClr val="FF0000"/>
                      </a:solidFill>
                      <a:latin typeface="+mj-ea"/>
                      <a:ea typeface="+mj-ea"/>
                    </a:rPr>
                    <a:t>투자자의 투자성향</a:t>
                  </a:r>
                  <a:r>
                    <a:rPr lang="ko-KR" altLang="en-US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에 따라</a:t>
                  </a:r>
                  <a:r>
                    <a:rPr lang="ko-KR" altLang="en-US" spc="-150" dirty="0">
                      <a:latin typeface="+mj-ea"/>
                      <a:ea typeface="+mj-ea"/>
                    </a:rPr>
                    <a:t> </a:t>
                  </a:r>
                  <a:r>
                    <a:rPr lang="ko-KR" altLang="en-US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주식의 매수</a:t>
                  </a:r>
                  <a:r>
                    <a:rPr lang="en-US" altLang="ko-KR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·</a:t>
                  </a:r>
                  <a:r>
                    <a:rPr lang="ko-KR" altLang="en-US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매도를 추천한다</a:t>
                  </a:r>
                  <a:r>
                    <a:rPr lang="en-US" altLang="ko-KR" spc="-150" dirty="0">
                      <a:solidFill>
                        <a:schemeClr val="bg1"/>
                      </a:solidFill>
                      <a:latin typeface="+mj-ea"/>
                      <a:ea typeface="+mj-ea"/>
                    </a:rPr>
                    <a:t>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3210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9765C367-D3B2-4D95-9962-BE2316C3A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357156"/>
              </p:ext>
            </p:extLst>
          </p:nvPr>
        </p:nvGraphicFramePr>
        <p:xfrm>
          <a:off x="1013507" y="4765091"/>
          <a:ext cx="10164985" cy="1419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4836">
                  <a:extLst>
                    <a:ext uri="{9D8B030D-6E8A-4147-A177-3AD203B41FA5}">
                      <a16:colId xmlns:a16="http://schemas.microsoft.com/office/drawing/2014/main" val="3479869833"/>
                    </a:ext>
                  </a:extLst>
                </a:gridCol>
                <a:gridCol w="2472584">
                  <a:extLst>
                    <a:ext uri="{9D8B030D-6E8A-4147-A177-3AD203B41FA5}">
                      <a16:colId xmlns:a16="http://schemas.microsoft.com/office/drawing/2014/main" val="3213115820"/>
                    </a:ext>
                  </a:extLst>
                </a:gridCol>
                <a:gridCol w="4197565">
                  <a:extLst>
                    <a:ext uri="{9D8B030D-6E8A-4147-A177-3AD203B41FA5}">
                      <a16:colId xmlns:a16="http://schemas.microsoft.com/office/drawing/2014/main" val="3896654643"/>
                    </a:ext>
                  </a:extLst>
                </a:gridCol>
              </a:tblGrid>
              <a:tr h="1217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국외 업체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최소 투자금액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연간 수수료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437147"/>
                  </a:ext>
                </a:extLst>
              </a:tr>
              <a:tr h="49943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Batterment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제한 없음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만 달러 이하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0.35%</a:t>
                      </a:r>
                    </a:p>
                    <a:p>
                      <a:pPr algn="l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만 달러 이상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0.25%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44436"/>
                  </a:ext>
                </a:extLst>
              </a:tr>
              <a:tr h="2937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Charles Schwab Intelligent Portfolios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$ 5,000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없음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330223"/>
                  </a:ext>
                </a:extLst>
              </a:tr>
              <a:tr h="29378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err="1">
                          <a:latin typeface="+mn-ea"/>
                          <a:ea typeface="+mn-ea"/>
                        </a:rPr>
                        <a:t>Covestor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 Core Portfolio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$10,000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약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달러 가량 연간 거래수수료 부과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5468"/>
                  </a:ext>
                </a:extLst>
              </a:tr>
            </a:tbl>
          </a:graphicData>
        </a:graphic>
      </p:graphicFrame>
      <p:graphicFrame>
        <p:nvGraphicFramePr>
          <p:cNvPr id="20" name="표 4">
            <a:extLst>
              <a:ext uri="{FF2B5EF4-FFF2-40B4-BE49-F238E27FC236}">
                <a16:creationId xmlns:a16="http://schemas.microsoft.com/office/drawing/2014/main" id="{2038B158-D652-496C-A3B2-DE03FFCC49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608808"/>
              </p:ext>
            </p:extLst>
          </p:nvPr>
        </p:nvGraphicFramePr>
        <p:xfrm>
          <a:off x="1013508" y="3149526"/>
          <a:ext cx="10164984" cy="14193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4835">
                  <a:extLst>
                    <a:ext uri="{9D8B030D-6E8A-4147-A177-3AD203B41FA5}">
                      <a16:colId xmlns:a16="http://schemas.microsoft.com/office/drawing/2014/main" val="3479869833"/>
                    </a:ext>
                  </a:extLst>
                </a:gridCol>
                <a:gridCol w="2472584">
                  <a:extLst>
                    <a:ext uri="{9D8B030D-6E8A-4147-A177-3AD203B41FA5}">
                      <a16:colId xmlns:a16="http://schemas.microsoft.com/office/drawing/2014/main" val="3213115820"/>
                    </a:ext>
                  </a:extLst>
                </a:gridCol>
                <a:gridCol w="4197565">
                  <a:extLst>
                    <a:ext uri="{9D8B030D-6E8A-4147-A177-3AD203B41FA5}">
                      <a16:colId xmlns:a16="http://schemas.microsoft.com/office/drawing/2014/main" val="3896654643"/>
                    </a:ext>
                  </a:extLst>
                </a:gridCol>
              </a:tblGrid>
              <a:tr h="30149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국내 업체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최소 투자금액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수수료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437147"/>
                  </a:ext>
                </a:extLst>
              </a:tr>
              <a:tr h="5148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파운트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펀드형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: 10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만원</a:t>
                      </a:r>
                      <a:endParaRPr lang="en-US" altLang="ko-KR" sz="1400" b="0" dirty="0">
                        <a:latin typeface="+mn-ea"/>
                        <a:ea typeface="+mn-ea"/>
                      </a:endParaRPr>
                    </a:p>
                    <a:p>
                      <a:pPr algn="l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ETF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형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: 10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수익금의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15%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44436"/>
                  </a:ext>
                </a:extLst>
              </a:tr>
              <a:tr h="30149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에임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300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투자금액의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1%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와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 5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만원 중 높은 금액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330223"/>
                  </a:ext>
                </a:extLst>
              </a:tr>
              <a:tr h="30149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디셈버앤컴퍼니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핀트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만원</a:t>
                      </a: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latin typeface="+mn-ea"/>
                          <a:ea typeface="+mn-ea"/>
                        </a:rPr>
                        <a:t>수익금의 </a:t>
                      </a:r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9.5%</a:t>
                      </a:r>
                      <a:endParaRPr lang="ko-KR" altLang="en-US" sz="1400" b="0" dirty="0">
                        <a:latin typeface="+mn-ea"/>
                        <a:ea typeface="+mn-ea"/>
                      </a:endParaRPr>
                    </a:p>
                  </a:txBody>
                  <a:tcPr marL="88136" marR="88136" marT="44068" marB="4406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2546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9B2B45C-B26D-447E-968D-EC35EC1CBBDA}"/>
              </a:ext>
            </a:extLst>
          </p:cNvPr>
          <p:cNvSpPr txBox="1"/>
          <p:nvPr/>
        </p:nvSpPr>
        <p:spPr>
          <a:xfrm flipH="1">
            <a:off x="931327" y="953904"/>
            <a:ext cx="7752746" cy="500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+mj-ea"/>
                <a:ea typeface="+mj-ea"/>
              </a:rPr>
              <a:t>로보어드바이저</a:t>
            </a:r>
            <a:r>
              <a:rPr lang="en-US" altLang="ko-KR" sz="28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: </a:t>
            </a:r>
            <a:r>
              <a:rPr lang="ko-KR" altLang="en-US" sz="1600" b="0" i="0" dirty="0">
                <a:effectLst/>
                <a:latin typeface="+mj-ea"/>
                <a:ea typeface="+mj-ea"/>
              </a:rPr>
              <a:t>로봇</a:t>
            </a:r>
            <a:r>
              <a:rPr lang="en-US" altLang="ko-KR" sz="1600" b="0" i="0" dirty="0">
                <a:effectLst/>
                <a:latin typeface="+mj-ea"/>
                <a:ea typeface="+mj-ea"/>
              </a:rPr>
              <a:t>(robot) </a:t>
            </a:r>
            <a:r>
              <a:rPr lang="en-US" altLang="ko-KR" sz="1600" dirty="0">
                <a:latin typeface="+mj-ea"/>
                <a:ea typeface="+mj-ea"/>
              </a:rPr>
              <a:t>+</a:t>
            </a:r>
            <a:r>
              <a:rPr lang="ko-KR" altLang="en-US" sz="1600" b="0" i="0" dirty="0">
                <a:effectLst/>
                <a:latin typeface="+mj-ea"/>
                <a:ea typeface="+mj-ea"/>
              </a:rPr>
              <a:t> 자문사</a:t>
            </a:r>
            <a:r>
              <a:rPr lang="en-US" altLang="ko-KR" sz="1600" b="0" i="0" dirty="0">
                <a:effectLst/>
                <a:latin typeface="+mj-ea"/>
                <a:ea typeface="+mj-ea"/>
              </a:rPr>
              <a:t>(adviser)</a:t>
            </a:r>
            <a:endParaRPr lang="en-US" altLang="ko-KR" sz="2800" b="1" dirty="0">
              <a:latin typeface="+mj-ea"/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6D7FCE-4D4B-40A9-8AB4-9C51530FB9EA}"/>
              </a:ext>
            </a:extLst>
          </p:cNvPr>
          <p:cNvSpPr txBox="1"/>
          <p:nvPr/>
        </p:nvSpPr>
        <p:spPr>
          <a:xfrm>
            <a:off x="931327" y="1970463"/>
            <a:ext cx="10073357" cy="8833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자문형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고객 맞춤형 포트폴리오 추천 및 투자자문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제공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상품 선택 및 운용은 고객이 진행</a:t>
            </a:r>
            <a:r>
              <a:rPr lang="en-US" altLang="ko-KR" b="1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일임형 </a:t>
            </a:r>
            <a:r>
              <a:rPr lang="en-US" altLang="ko-KR" b="1" dirty="0">
                <a:latin typeface="+mn-ea"/>
              </a:rPr>
              <a:t>: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알고리즘</a:t>
            </a:r>
            <a:r>
              <a:rPr lang="ko-KR" altLang="en-US" dirty="0">
                <a:latin typeface="+mn-ea"/>
              </a:rPr>
              <a:t>을 통하여 자산 배분 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직접 자산운용 수행</a:t>
            </a:r>
            <a:endParaRPr lang="en-US" altLang="ko-KR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A5D922-C28D-4951-B3D3-23ED83AEA3C7}"/>
              </a:ext>
            </a:extLst>
          </p:cNvPr>
          <p:cNvSpPr txBox="1"/>
          <p:nvPr/>
        </p:nvSpPr>
        <p:spPr>
          <a:xfrm>
            <a:off x="931327" y="1390511"/>
            <a:ext cx="8439102" cy="465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800" b="0" i="0" dirty="0">
                <a:effectLst/>
                <a:latin typeface="+mj-ea"/>
                <a:ea typeface="+mj-ea"/>
              </a:rPr>
              <a:t>AI </a:t>
            </a:r>
            <a:r>
              <a:rPr lang="ko-KR" altLang="en-US" sz="1800" b="0" i="0" dirty="0">
                <a:effectLst/>
                <a:latin typeface="+mj-ea"/>
                <a:ea typeface="+mj-ea"/>
              </a:rPr>
              <a:t>알고리즘을 활용해 고객 투자 성향에 따른 맞춤형 자산 배분 서비스를 제공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5E32D2-C4CB-48B7-A0DB-B8BE65849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613" b="99584" l="1170" r="95712">
                        <a14:foregroundMark x1="64327" y1="22869" x2="90058" y2="21414"/>
                        <a14:foregroundMark x1="90058" y1="21414" x2="62573" y2="14345"/>
                        <a14:foregroundMark x1="72320" y1="6445" x2="65887" y2="29314"/>
                        <a14:foregroundMark x1="65887" y1="29314" x2="87135" y2="17672"/>
                        <a14:foregroundMark x1="87135" y1="17672" x2="73684" y2="12474"/>
                        <a14:foregroundMark x1="61988" y1="29106" x2="95712" y2="24116"/>
                        <a14:foregroundMark x1="95712" y1="24116" x2="74074" y2="27235"/>
                        <a14:foregroundMark x1="74074" y1="27235" x2="75439" y2="29730"/>
                        <a14:foregroundMark x1="71345" y1="35135" x2="76230" y2="40346"/>
                        <a14:foregroundMark x1="20786" y1="75718" x2="19705" y2="78495"/>
                        <a14:foregroundMark x1="31969" y1="46985" x2="21830" y2="73035"/>
                        <a14:foregroundMark x1="24561" y1="42620" x2="26511" y2="68815"/>
                        <a14:foregroundMark x1="33818" y1="35149" x2="36257" y2="23909"/>
                        <a14:foregroundMark x1="26511" y1="68815" x2="32341" y2="41954"/>
                        <a14:foregroundMark x1="32131" y1="41636" x2="23936" y2="76845"/>
                        <a14:foregroundMark x1="36257" y1="23909" x2="33640" y2="35149"/>
                        <a14:foregroundMark x1="23426" y1="75872" x2="27875" y2="42827"/>
                        <a14:foregroundMark x1="27875" y1="42827" x2="38791" y2="66528"/>
                        <a14:foregroundMark x1="33654" y1="35149" x2="32359" y2="27235"/>
                        <a14:foregroundMark x1="38791" y1="66528" x2="35068" y2="43784"/>
                        <a14:foregroundMark x1="32359" y1="27235" x2="30994" y2="27235"/>
                        <a14:foregroundMark x1="14815" y1="49480" x2="36111" y2="72791"/>
                        <a14:foregroundMark x1="32742" y1="35149" x2="32164" y2="29938"/>
                        <a14:foregroundMark x1="32844" y1="36064" x2="32804" y2="35706"/>
                        <a14:foregroundMark x1="36960" y1="73113" x2="33669" y2="43482"/>
                        <a14:foregroundMark x1="32297" y1="41888" x2="32633" y2="72136"/>
                        <a14:foregroundMark x1="32164" y1="29938" x2="32235" y2="36313"/>
                        <a14:foregroundMark x1="38068" y1="22560" x2="38146" y2="21678"/>
                        <a14:foregroundMark x1="36952" y1="35149" x2="37946" y2="23941"/>
                        <a14:foregroundMark x1="33694" y1="71877" x2="36189" y2="43743"/>
                        <a14:foregroundMark x1="25780" y1="24116" x2="24951" y2="24324"/>
                        <a14:foregroundMark x1="18519" y1="41580" x2="35478" y2="66320"/>
                        <a14:foregroundMark x1="35478" y1="66320" x2="46031" y2="48774"/>
                        <a14:foregroundMark x1="56428" y1="37541" x2="76023" y2="20374"/>
                        <a14:foregroundMark x1="17877" y1="69657" x2="17154" y2="70270"/>
                        <a14:foregroundMark x1="43891" y1="47609" x2="18110" y2="69460"/>
                        <a14:foregroundMark x1="76023" y1="20374" x2="55827" y2="37492"/>
                        <a14:foregroundMark x1="15621" y1="59723" x2="14099" y2="49241"/>
                        <a14:foregroundMark x1="17154" y1="70270" x2="17031" y2="69426"/>
                        <a14:foregroundMark x1="19512" y1="64820" x2="21777" y2="73023"/>
                        <a14:foregroundMark x1="15161" y1="49064" x2="18221" y2="60146"/>
                        <a14:foregroundMark x1="22556" y1="74212" x2="39766" y2="52391"/>
                        <a14:foregroundMark x1="37806" y1="75564" x2="37711" y2="76687"/>
                        <a14:foregroundMark x1="39766" y1="52391" x2="37980" y2="73499"/>
                        <a14:foregroundMark x1="14599" y1="95314" x2="13840" y2="96258"/>
                        <a14:foregroundMark x1="45532" y1="92194" x2="46417" y2="93153"/>
                        <a14:foregroundMark x1="15789" y1="82952" x2="17341" y2="83762"/>
                        <a14:foregroundMark x1="44205" y1="96481" x2="44606" y2="93190"/>
                        <a14:foregroundMark x1="60825" y1="53223" x2="63116" y2="51789"/>
                        <a14:foregroundMark x1="54223" y1="57356" x2="57635" y2="55220"/>
                        <a14:foregroundMark x1="89858" y1="42007" x2="94284" y2="41372"/>
                        <a14:foregroundMark x1="97265" y1="35400" x2="88889" y2="2703"/>
                        <a14:foregroundMark x1="88889" y1="2703" x2="57685" y2="5522"/>
                        <a14:foregroundMark x1="4126" y1="30939" x2="4016" y2="33317"/>
                        <a14:foregroundMark x1="9508" y1="93964" x2="11379" y2="93822"/>
                        <a14:foregroundMark x1="44444" y1="94802" x2="46031" y2="93725"/>
                        <a14:foregroundMark x1="44989" y1="93220" x2="45611" y2="94421"/>
                        <a14:foregroundMark x1="43470" y1="86071" x2="42581" y2="87131"/>
                        <a14:foregroundMark x1="27734" y1="24207" x2="36854" y2="35149"/>
                        <a14:foregroundMark x1="33792" y1="43751" x2="23197" y2="59252"/>
                        <a14:foregroundMark x1="50395" y1="94458" x2="50188" y2="94509"/>
                        <a14:foregroundMark x1="44834" y1="93971" x2="44635" y2="93192"/>
                        <a14:foregroundMark x1="95322" y1="10187" x2="92982" y2="5613"/>
                        <a14:foregroundMark x1="26511" y1="31393" x2="29164" y2="36213"/>
                        <a14:foregroundMark x1="56920" y1="14553" x2="57310" y2="18711"/>
                        <a14:foregroundMark x1="17739" y1="63825" x2="17739" y2="65696"/>
                        <a14:foregroundMark x1="48928" y1="94387" x2="49708" y2="94179"/>
                        <a14:foregroundMark x1="48343" y1="93555" x2="44055" y2="93555"/>
                        <a14:foregroundMark x1="48538" y1="93763" x2="46199" y2="92931"/>
                        <a14:foregroundMark x1="50292" y1="93347" x2="46199" y2="93347"/>
                        <a14:foregroundMark x1="18713" y1="12266" x2="17544" y2="12890"/>
                        <a14:backgroundMark x1="48343" y1="5613" x2="50682" y2="14969"/>
                        <a14:backgroundMark x1="31774" y1="12890" x2="31774" y2="16216"/>
                        <a14:backgroundMark x1="34893" y1="9771" x2="24172" y2="21830"/>
                        <a14:backgroundMark x1="49123" y1="6029" x2="33333" y2="10395"/>
                        <a14:backgroundMark x1="50487" y1="6237" x2="52242" y2="9979"/>
                        <a14:backgroundMark x1="53411" y1="5198" x2="53996" y2="8524"/>
                        <a14:backgroundMark x1="19688" y1="8940" x2="24561" y2="11227"/>
                        <a14:backgroundMark x1="29825" y1="8732" x2="25146" y2="7692"/>
                        <a14:backgroundMark x1="15517" y1="10497" x2="14620" y2="10603"/>
                        <a14:backgroundMark x1="18129" y1="10187" x2="17060" y2="10314"/>
                        <a14:backgroundMark x1="28460" y1="7277" x2="30994" y2="9771"/>
                        <a14:backgroundMark x1="17739" y1="8732" x2="18005" y2="11430"/>
                        <a14:backgroundMark x1="12865" y1="15177" x2="12865" y2="19543"/>
                        <a14:backgroundMark x1="33528" y1="21414" x2="33333" y2="23077"/>
                        <a14:backgroundMark x1="36452" y1="21206" x2="35673" y2="22037"/>
                        <a14:backgroundMark x1="37232" y1="20790" x2="37427" y2="21830"/>
                        <a14:backgroundMark x1="31189" y1="23077" x2="28070" y2="23285"/>
                        <a14:backgroundMark x1="27096" y1="23285" x2="27096" y2="24116"/>
                        <a14:backgroundMark x1="12086" y1="16632" x2="15789" y2="22661"/>
                        <a14:backgroundMark x1="12671" y1="13929" x2="13450" y2="16632"/>
                        <a14:backgroundMark x1="14425" y1="13306" x2="12671" y2="12266"/>
                        <a14:backgroundMark x1="14815" y1="12058" x2="15205" y2="14969"/>
                        <a14:backgroundMark x1="98441" y1="38254" x2="98246" y2="39917"/>
                        <a14:backgroundMark x1="98051" y1="36383" x2="97856" y2="38254"/>
                        <a14:backgroundMark x1="98635" y1="41372" x2="98635" y2="42204"/>
                        <a14:backgroundMark x1="97856" y1="35343" x2="98441" y2="42204"/>
                        <a14:backgroundMark x1="4873" y1="21830" x2="2924" y2="26611"/>
                        <a14:backgroundMark x1="9747" y1="18711" x2="7212" y2="22661"/>
                        <a14:backgroundMark x1="5653" y1="26819" x2="585" y2="27443"/>
                        <a14:backgroundMark x1="2924" y1="40541" x2="1170" y2="55717"/>
                        <a14:backgroundMark x1="3509" y1="36175" x2="4483" y2="40333"/>
                        <a14:backgroundMark x1="2339" y1="35551" x2="3509" y2="35967"/>
                        <a14:backgroundMark x1="48148" y1="37630" x2="48148" y2="40333"/>
                        <a14:backgroundMark x1="33528" y1="39501" x2="30994" y2="39917"/>
                        <a14:backgroundMark x1="36452" y1="39085" x2="34893" y2="39709"/>
                        <a14:backgroundMark x1="37232" y1="39917" x2="31579" y2="40125"/>
                        <a14:backgroundMark x1="39571" y1="38877" x2="34698" y2="38877"/>
                        <a14:backgroundMark x1="13060" y1="41580" x2="14620" y2="45738"/>
                        <a14:backgroundMark x1="12865" y1="40956" x2="13060" y2="44699"/>
                        <a14:backgroundMark x1="13255" y1="40748" x2="13060" y2="46154"/>
                        <a14:backgroundMark x1="14620" y1="45946" x2="14620" y2="47193"/>
                        <a14:backgroundMark x1="14035" y1="47193" x2="13840" y2="48025"/>
                        <a14:backgroundMark x1="14230" y1="47609" x2="14230" y2="48857"/>
                        <a14:backgroundMark x1="15205" y1="47401" x2="15205" y2="48857"/>
                        <a14:backgroundMark x1="13645" y1="48441" x2="14035" y2="49272"/>
                        <a14:backgroundMark x1="14620" y1="46985" x2="14620" y2="49064"/>
                        <a14:backgroundMark x1="3119" y1="35759" x2="4288" y2="38462"/>
                        <a14:backgroundMark x1="50682" y1="39293" x2="52632" y2="45322"/>
                        <a14:backgroundMark x1="54191" y1="37838" x2="54191" y2="40333"/>
                        <a14:backgroundMark x1="54971" y1="37422" x2="54776" y2="40125"/>
                        <a14:backgroundMark x1="49123" y1="42620" x2="46784" y2="45322"/>
                        <a14:backgroundMark x1="46784" y1="45738" x2="46784" y2="47401"/>
                        <a14:backgroundMark x1="46394" y1="45322" x2="46394" y2="47609"/>
                        <a14:backgroundMark x1="46784" y1="47609" x2="46199" y2="48857"/>
                        <a14:backgroundMark x1="75828" y1="44699" x2="70955" y2="44699"/>
                        <a14:backgroundMark x1="79532" y1="44699" x2="73684" y2="44075"/>
                        <a14:backgroundMark x1="82456" y1="44075" x2="77193" y2="44075"/>
                        <a14:backgroundMark x1="84990" y1="44283" x2="80117" y2="44699"/>
                        <a14:backgroundMark x1="81871" y1="43867" x2="88889" y2="43659"/>
                        <a14:backgroundMark x1="68616" y1="45322" x2="67446" y2="49272"/>
                        <a14:backgroundMark x1="66667" y1="48649" x2="66667" y2="49896"/>
                        <a14:backgroundMark x1="66667" y1="49688" x2="65302" y2="52807"/>
                        <a14:backgroundMark x1="60819" y1="53222" x2="60624" y2="55509"/>
                        <a14:backgroundMark x1="47953" y1="61538" x2="48343" y2="69647"/>
                        <a14:backgroundMark x1="48928" y1="60291" x2="49708" y2="65904"/>
                        <a14:backgroundMark x1="50487" y1="59875" x2="53606" y2="62162"/>
                        <a14:backgroundMark x1="49903" y1="59875" x2="51267" y2="62786"/>
                        <a14:backgroundMark x1="45224" y1="75884" x2="43860" y2="78586"/>
                        <a14:backgroundMark x1="46784" y1="72557" x2="46784" y2="77547"/>
                        <a14:backgroundMark x1="46784" y1="70894" x2="47953" y2="76715"/>
                        <a14:backgroundMark x1="46979" y1="70062" x2="47758" y2="75468"/>
                        <a14:backgroundMark x1="46979" y1="69231" x2="48343" y2="74844"/>
                        <a14:backgroundMark x1="45614" y1="79626" x2="47368" y2="83160"/>
                        <a14:backgroundMark x1="46394" y1="85031" x2="45614" y2="89189"/>
                        <a14:backgroundMark x1="51396" y1="90908" x2="51852" y2="91060"/>
                        <a14:backgroundMark x1="48733" y1="90021" x2="50823" y2="90717"/>
                        <a14:backgroundMark x1="46784" y1="84615" x2="45029" y2="87110"/>
                        <a14:backgroundMark x1="50487" y1="91268" x2="49343" y2="91756"/>
                        <a14:backgroundMark x1="50292" y1="89605" x2="50786" y2="90789"/>
                        <a14:backgroundMark x1="31189" y1="81289" x2="32359" y2="92100"/>
                        <a14:backgroundMark x1="29825" y1="78170" x2="34308" y2="93555"/>
                        <a14:backgroundMark x1="29045" y1="77755" x2="29825" y2="78794"/>
                        <a14:backgroundMark x1="30409" y1="75052" x2="36452" y2="77339"/>
                        <a14:backgroundMark x1="36062" y1="78378" x2="36842" y2="83784"/>
                        <a14:backgroundMark x1="36647" y1="77755" x2="37037" y2="82952"/>
                        <a14:backgroundMark x1="36842" y1="77963" x2="37817" y2="82952"/>
                        <a14:backgroundMark x1="38402" y1="77963" x2="31189" y2="76715"/>
                        <a14:backgroundMark x1="36842" y1="82744" x2="39571" y2="91476"/>
                        <a14:backgroundMark x1="39766" y1="89397" x2="39181" y2="97089"/>
                        <a14:backgroundMark x1="41715" y1="87318" x2="41326" y2="92931"/>
                        <a14:backgroundMark x1="42105" y1="98545" x2="27096" y2="99376"/>
                        <a14:backgroundMark x1="43860" y1="98129" x2="39181" y2="97921"/>
                        <a14:backgroundMark x1="46784" y1="98129" x2="32749" y2="97921"/>
                        <a14:backgroundMark x1="43080" y1="98129" x2="46979" y2="98960"/>
                        <a14:backgroundMark x1="25731" y1="87110" x2="22417" y2="94387"/>
                        <a14:backgroundMark x1="23002" y1="80873" x2="21832" y2="88565"/>
                        <a14:backgroundMark x1="23002" y1="79626" x2="21248" y2="85239"/>
                        <a14:backgroundMark x1="23392" y1="78586" x2="22222" y2="78378"/>
                        <a14:backgroundMark x1="24561" y1="78586" x2="22222" y2="78170"/>
                        <a14:backgroundMark x1="23977" y1="76923" x2="22222" y2="76507"/>
                        <a14:backgroundMark x1="27096" y1="87942" x2="27290" y2="93971"/>
                        <a14:backgroundMark x1="25731" y1="83992" x2="27485" y2="93555"/>
                        <a14:backgroundMark x1="19298" y1="92100" x2="20663" y2="95634"/>
                        <a14:backgroundMark x1="18713" y1="90021" x2="18713" y2="93763"/>
                        <a14:backgroundMark x1="6823" y1="61746" x2="7212" y2="76715"/>
                        <a14:backgroundMark x1="15595" y1="61123" x2="16516" y2="63825"/>
                        <a14:backgroundMark x1="14750" y1="65696" x2="14035" y2="68607"/>
                        <a14:backgroundMark x1="16179" y1="59875" x2="15209" y2="63825"/>
                        <a14:backgroundMark x1="15400" y1="59667" x2="9942" y2="59044"/>
                        <a14:backgroundMark x1="1170" y1="54262" x2="780" y2="71102"/>
                        <a14:backgroundMark x1="1949" y1="72973" x2="1170" y2="96050"/>
                        <a14:backgroundMark x1="3704" y1="71102" x2="0" y2="75676"/>
                        <a14:backgroundMark x1="14035" y1="91684" x2="9942" y2="91268"/>
                        <a14:backgroundMark x1="8772" y1="93347" x2="6823" y2="95426"/>
                        <a14:backgroundMark x1="15400" y1="91060" x2="12671" y2="91476"/>
                        <a14:backgroundMark x1="41131" y1="87318" x2="40741" y2="891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9847503" y="941034"/>
            <a:ext cx="1513771" cy="141934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0ADA72-3352-456A-A104-72D0487726E7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98FA4-A03B-4A45-BF3E-00DC11E1534F}"/>
              </a:ext>
            </a:extLst>
          </p:cNvPr>
          <p:cNvSpPr txBox="1"/>
          <p:nvPr/>
        </p:nvSpPr>
        <p:spPr>
          <a:xfrm>
            <a:off x="268068" y="127670"/>
            <a:ext cx="2139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1 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국내외 현황</a:t>
            </a:r>
          </a:p>
        </p:txBody>
      </p:sp>
    </p:spTree>
    <p:extLst>
      <p:ext uri="{BB962C8B-B14F-4D97-AF65-F5344CB8AC3E}">
        <p14:creationId xmlns:p14="http://schemas.microsoft.com/office/powerpoint/2010/main" val="15593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1909B-E2F5-4B9A-B57F-6CB053EA2B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851F066-9432-460A-8522-3EC8AA81FAC2}"/>
              </a:ext>
            </a:extLst>
          </p:cNvPr>
          <p:cNvSpPr/>
          <p:nvPr/>
        </p:nvSpPr>
        <p:spPr>
          <a:xfrm>
            <a:off x="0" y="3465512"/>
            <a:ext cx="5669280" cy="300132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0C785DD-E0D6-4BDD-98C5-7F2958C6EFA5}"/>
              </a:ext>
            </a:extLst>
          </p:cNvPr>
          <p:cNvGrpSpPr/>
          <p:nvPr/>
        </p:nvGrpSpPr>
        <p:grpSpPr>
          <a:xfrm>
            <a:off x="306323" y="3708260"/>
            <a:ext cx="3478837" cy="1354217"/>
            <a:chOff x="2221323" y="2021840"/>
            <a:chExt cx="4737040" cy="1844002"/>
          </a:xfrm>
          <a:solidFill>
            <a:schemeClr val="accent1">
              <a:lumMod val="75000"/>
            </a:schemeClr>
          </a:solidFill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EFEA3EB-9205-4869-8C3A-38681E7916BC}"/>
                </a:ext>
              </a:extLst>
            </p:cNvPr>
            <p:cNvSpPr txBox="1"/>
            <p:nvPr/>
          </p:nvSpPr>
          <p:spPr>
            <a:xfrm>
              <a:off x="2385264" y="2021840"/>
              <a:ext cx="1828809" cy="7124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Part 2 </a:t>
              </a:r>
              <a:endParaRPr lang="ko-KR" altLang="en-US" sz="2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8BF2B4-B59D-4232-8506-8ACF405D1D79}"/>
                </a:ext>
              </a:extLst>
            </p:cNvPr>
            <p:cNvSpPr txBox="1"/>
            <p:nvPr/>
          </p:nvSpPr>
          <p:spPr>
            <a:xfrm>
              <a:off x="2221323" y="2734295"/>
              <a:ext cx="4737040" cy="113154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서비스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B94CB8-3D68-4993-8BF4-7D9A8BF91FE7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560E4-3757-438F-93D4-50CF7C363778}"/>
              </a:ext>
            </a:extLst>
          </p:cNvPr>
          <p:cNvSpPr txBox="1"/>
          <p:nvPr/>
        </p:nvSpPr>
        <p:spPr>
          <a:xfrm>
            <a:off x="268068" y="127670"/>
            <a:ext cx="241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 ZOOZOO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총회</a:t>
            </a:r>
          </a:p>
        </p:txBody>
      </p:sp>
      <p:pic>
        <p:nvPicPr>
          <p:cNvPr id="35" name="그림 34" descr="텍스트, 사람, 쥐고있는, 손이(가) 표시된 사진&#10;&#10;자동 생성된 설명">
            <a:extLst>
              <a:ext uri="{FF2B5EF4-FFF2-40B4-BE49-F238E27FC236}">
                <a16:creationId xmlns:a16="http://schemas.microsoft.com/office/drawing/2014/main" id="{A243F4AF-7C16-4AAF-93E7-99560593F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14" b="9625"/>
          <a:stretch/>
        </p:blipFill>
        <p:spPr>
          <a:xfrm>
            <a:off x="-1" y="593894"/>
            <a:ext cx="10992887" cy="6264105"/>
          </a:xfrm>
          <a:prstGeom prst="rect">
            <a:avLst/>
          </a:prstGeom>
        </p:spPr>
      </p:pic>
      <p:pic>
        <p:nvPicPr>
          <p:cNvPr id="36" name="그림 35" descr="텍스트, 사람, 쥐고있는, 손이(가) 표시된 사진&#10;&#10;자동 생성된 설명">
            <a:extLst>
              <a:ext uri="{FF2B5EF4-FFF2-40B4-BE49-F238E27FC236}">
                <a16:creationId xmlns:a16="http://schemas.microsoft.com/office/drawing/2014/main" id="{223D362B-BA24-44EE-A758-1DD3497601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14" b="9625"/>
          <a:stretch/>
        </p:blipFill>
        <p:spPr>
          <a:xfrm>
            <a:off x="1199112" y="593893"/>
            <a:ext cx="10992887" cy="6264105"/>
          </a:xfrm>
          <a:prstGeom prst="rect">
            <a:avLst/>
          </a:prstGeom>
        </p:spPr>
      </p:pic>
      <p:pic>
        <p:nvPicPr>
          <p:cNvPr id="14" name="그림 13" descr="텍스트, 사람, 쥐고있는, 손이(가) 표시된 사진&#10;&#10;자동 생성된 설명">
            <a:extLst>
              <a:ext uri="{FF2B5EF4-FFF2-40B4-BE49-F238E27FC236}">
                <a16:creationId xmlns:a16="http://schemas.microsoft.com/office/drawing/2014/main" id="{758928E9-899C-4497-BE55-2F58CC933BB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4" b="9625"/>
          <a:stretch/>
        </p:blipFill>
        <p:spPr>
          <a:xfrm>
            <a:off x="599556" y="593895"/>
            <a:ext cx="10992887" cy="626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3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E9CF38AC-6674-4571-8663-D138EC6EFDBF}"/>
              </a:ext>
            </a:extLst>
          </p:cNvPr>
          <p:cNvGrpSpPr/>
          <p:nvPr/>
        </p:nvGrpSpPr>
        <p:grpSpPr>
          <a:xfrm>
            <a:off x="1012252" y="983995"/>
            <a:ext cx="4001567" cy="382849"/>
            <a:chOff x="1210149" y="1757468"/>
            <a:chExt cx="4001567" cy="382849"/>
          </a:xfrm>
          <a:solidFill>
            <a:schemeClr val="accent1"/>
          </a:solidFill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6C48A0-7790-462F-8747-5A9459488B85}"/>
                </a:ext>
              </a:extLst>
            </p:cNvPr>
            <p:cNvSpPr txBox="1"/>
            <p:nvPr/>
          </p:nvSpPr>
          <p:spPr>
            <a:xfrm>
              <a:off x="1210149" y="1757468"/>
              <a:ext cx="110799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개발기간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C3FC7A4-C591-42F4-9601-72D87D83089E}"/>
                </a:ext>
              </a:extLst>
            </p:cNvPr>
            <p:cNvSpPr txBox="1"/>
            <p:nvPr/>
          </p:nvSpPr>
          <p:spPr>
            <a:xfrm>
              <a:off x="2470260" y="1770985"/>
              <a:ext cx="2741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2021.08.02 ~ 2021.11.02</a:t>
              </a:r>
              <a:endParaRPr lang="ko-KR" altLang="en-US" dirty="0">
                <a:latin typeface="+mn-ea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F4EB91F-CA0D-44B7-8156-A7F7181D0A34}"/>
              </a:ext>
            </a:extLst>
          </p:cNvPr>
          <p:cNvGrpSpPr/>
          <p:nvPr/>
        </p:nvGrpSpPr>
        <p:grpSpPr>
          <a:xfrm>
            <a:off x="1005840" y="1429487"/>
            <a:ext cx="4835128" cy="372689"/>
            <a:chOff x="1213356" y="1757468"/>
            <a:chExt cx="4835128" cy="372689"/>
          </a:xfrm>
          <a:solidFill>
            <a:schemeClr val="accent1"/>
          </a:solidFill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E5E64C-6601-4A5C-889C-183170E273A1}"/>
                </a:ext>
              </a:extLst>
            </p:cNvPr>
            <p:cNvSpPr txBox="1"/>
            <p:nvPr/>
          </p:nvSpPr>
          <p:spPr>
            <a:xfrm>
              <a:off x="1213356" y="1757468"/>
              <a:ext cx="1120820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기     능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1611DB4-9720-4947-A22A-D3E1D5A6576B}"/>
                </a:ext>
              </a:extLst>
            </p:cNvPr>
            <p:cNvSpPr txBox="1"/>
            <p:nvPr/>
          </p:nvSpPr>
          <p:spPr>
            <a:xfrm>
              <a:off x="2470260" y="1760825"/>
              <a:ext cx="3578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AI </a:t>
              </a:r>
              <a:r>
                <a:rPr lang="ko-KR" altLang="en-US" dirty="0">
                  <a:latin typeface="+mn-ea"/>
                </a:rPr>
                <a:t>기반 주식 시세 예측 알고리즘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2D90A6C-3CBC-4E29-8C1C-CD74A0FB3EE4}"/>
              </a:ext>
            </a:extLst>
          </p:cNvPr>
          <p:cNvGrpSpPr/>
          <p:nvPr/>
        </p:nvGrpSpPr>
        <p:grpSpPr>
          <a:xfrm>
            <a:off x="1012252" y="1876943"/>
            <a:ext cx="11005646" cy="762347"/>
            <a:chOff x="1210150" y="1757468"/>
            <a:chExt cx="11005646" cy="762347"/>
          </a:xfrm>
          <a:solidFill>
            <a:schemeClr val="accent1"/>
          </a:solidFill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46B8606-EC81-4716-928E-E288CE1BE484}"/>
                </a:ext>
              </a:extLst>
            </p:cNvPr>
            <p:cNvSpPr txBox="1"/>
            <p:nvPr/>
          </p:nvSpPr>
          <p:spPr>
            <a:xfrm>
              <a:off x="1210150" y="1757468"/>
              <a:ext cx="110799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bg1"/>
                  </a:solidFill>
                  <a:latin typeface="+mn-ea"/>
                </a:rPr>
                <a:t>개발내용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5060F5B-EFB9-4C76-BCF0-29C9F7FFD69B}"/>
                </a:ext>
              </a:extLst>
            </p:cNvPr>
            <p:cNvSpPr txBox="1"/>
            <p:nvPr/>
          </p:nvSpPr>
          <p:spPr>
            <a:xfrm>
              <a:off x="2470259" y="1760825"/>
              <a:ext cx="9745537" cy="758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SzPct val="80000"/>
              </a:pPr>
              <a:r>
                <a:rPr lang="ko-KR" altLang="en-US" dirty="0">
                  <a:latin typeface="+mn-ea"/>
                </a:rPr>
                <a:t>∙ 빅데이터 분석 기획 및 결과 해석 </a:t>
              </a:r>
              <a:r>
                <a:rPr lang="en-US" altLang="ko-KR" dirty="0">
                  <a:latin typeface="+mn-ea"/>
                </a:rPr>
                <a:t>(</a:t>
              </a:r>
              <a:r>
                <a:rPr lang="ko-KR" altLang="en-US" dirty="0">
                  <a:latin typeface="+mn-ea"/>
                </a:rPr>
                <a:t>실시간 주식 시세 수집 </a:t>
              </a:r>
              <a:r>
                <a:rPr lang="en-US" altLang="ko-KR" dirty="0">
                  <a:latin typeface="+mn-ea"/>
                </a:rPr>
                <a:t>: </a:t>
              </a:r>
              <a:r>
                <a:rPr lang="ko-KR" altLang="en-US" dirty="0">
                  <a:latin typeface="+mn-ea"/>
                </a:rPr>
                <a:t>키움 </a:t>
              </a:r>
              <a:r>
                <a:rPr lang="en-US" altLang="ko-KR" dirty="0">
                  <a:latin typeface="+mn-ea"/>
                </a:rPr>
                <a:t>API)</a:t>
              </a:r>
            </a:p>
            <a:p>
              <a:pPr fontAlgn="base">
                <a:lnSpc>
                  <a:spcPct val="110000"/>
                </a:lnSpc>
                <a:spcBef>
                  <a:spcPct val="30000"/>
                </a:spcBef>
                <a:spcAft>
                  <a:spcPct val="0"/>
                </a:spcAft>
                <a:buSzPct val="80000"/>
              </a:pPr>
              <a:r>
                <a:rPr lang="ko-KR" altLang="en-US" dirty="0">
                  <a:latin typeface="+mn-ea"/>
                </a:rPr>
                <a:t>∙ 사용자 관점의 주식 시세 분석</a:t>
              </a:r>
              <a:r>
                <a:rPr lang="en-US" altLang="ko-KR" dirty="0">
                  <a:latin typeface="+mn-ea"/>
                </a:rPr>
                <a:t>, </a:t>
              </a:r>
              <a:r>
                <a:rPr lang="ko-KR" altLang="en-US" dirty="0">
                  <a:latin typeface="+mn-ea"/>
                </a:rPr>
                <a:t>데이터 전처리 및</a:t>
              </a:r>
              <a:r>
                <a:rPr lang="en-US" altLang="ko-KR" dirty="0">
                  <a:latin typeface="+mn-ea"/>
                </a:rPr>
                <a:t> </a:t>
              </a:r>
              <a:r>
                <a:rPr lang="ko-KR" altLang="en-US" dirty="0">
                  <a:latin typeface="+mn-ea"/>
                </a:rPr>
                <a:t>시계열 데이터 기반의 예측 알고리즘</a:t>
              </a:r>
              <a:endParaRPr lang="en-US" altLang="ko-KR" dirty="0">
                <a:latin typeface="+mn-ea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AAF1D17-A834-45CF-80AB-D1AE8E452892}"/>
              </a:ext>
            </a:extLst>
          </p:cNvPr>
          <p:cNvSpPr/>
          <p:nvPr/>
        </p:nvSpPr>
        <p:spPr>
          <a:xfrm>
            <a:off x="4003246" y="5046502"/>
            <a:ext cx="45719" cy="107564"/>
          </a:xfrm>
          <a:prstGeom prst="rect">
            <a:avLst/>
          </a:prstGeom>
          <a:solidFill>
            <a:srgbClr val="FFC000"/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lang="ko-KR" altLang="en-US" sz="700" b="1" spc="-5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</a:gradFill>
              <a:latin typeface="나눔고딕 Light" panose="020D0904000000000000" pitchFamily="50" charset="-127"/>
              <a:ea typeface="KoPub돋움체 Bold" panose="000008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B238C03-E4EF-47AD-8B5A-14F5E1E2A88C}"/>
              </a:ext>
            </a:extLst>
          </p:cNvPr>
          <p:cNvSpPr/>
          <p:nvPr/>
        </p:nvSpPr>
        <p:spPr>
          <a:xfrm>
            <a:off x="1005840" y="2890178"/>
            <a:ext cx="10347960" cy="36251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>
            <a:spAutoFit/>
          </a:bodyPr>
          <a:lstStyle/>
          <a:p>
            <a:pPr algn="l"/>
            <a:endParaRPr kumimoji="0" lang="ko-KR" altLang="en-US" sz="700" b="1" i="0" u="none" strike="noStrike" kern="1200" cap="none" spc="-50" normalizeH="0" baseline="0" noProof="0" dirty="0">
              <a:ln>
                <a:noFill/>
              </a:ln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0" scaled="1"/>
              </a:gradFill>
              <a:effectLst/>
              <a:uLnTx/>
              <a:uFillTx/>
              <a:latin typeface="나눔고딕 Light" panose="020D0904000000000000" pitchFamily="50" charset="-127"/>
              <a:ea typeface="KoPub돋움체 Bold" panose="00000800000000000000" pitchFamily="2" charset="-127"/>
            </a:endParaRPr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F3B5D021-5F86-4E75-84F8-E45698244D93}"/>
              </a:ext>
            </a:extLst>
          </p:cNvPr>
          <p:cNvSpPr/>
          <p:nvPr/>
        </p:nvSpPr>
        <p:spPr>
          <a:xfrm>
            <a:off x="4074418" y="4192533"/>
            <a:ext cx="1932099" cy="716248"/>
          </a:xfrm>
          <a:prstGeom prst="rightArrow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AI </a:t>
            </a:r>
            <a:r>
              <a:rPr lang="ko-KR" altLang="en-US" b="1" dirty="0">
                <a:solidFill>
                  <a:schemeClr val="tx1"/>
                </a:solidFill>
              </a:rPr>
              <a:t>알고리즘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87FA08-02D6-49D3-83BC-9C260257F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29" y="3085103"/>
            <a:ext cx="1935720" cy="3226201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2D7212-FEB7-46C8-B43C-08ED95AFCA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74" y="3085104"/>
            <a:ext cx="1935721" cy="32262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A6B2E9-B9E0-436A-9193-9B4CD53B0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92" y="3085103"/>
            <a:ext cx="1935721" cy="322620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847292-85D6-4AC9-A6C5-990E04E62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232" y="3706157"/>
            <a:ext cx="595466" cy="595466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AB94CB8-3D68-4993-8BF4-7D9A8BF91FE7}"/>
              </a:ext>
            </a:extLst>
          </p:cNvPr>
          <p:cNvSpPr/>
          <p:nvPr/>
        </p:nvSpPr>
        <p:spPr>
          <a:xfrm>
            <a:off x="0" y="-1"/>
            <a:ext cx="12192000" cy="5938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F560E4-3757-438F-93D4-50CF7C363778}"/>
              </a:ext>
            </a:extLst>
          </p:cNvPr>
          <p:cNvSpPr txBox="1"/>
          <p:nvPr/>
        </p:nvSpPr>
        <p:spPr>
          <a:xfrm>
            <a:off x="268068" y="127670"/>
            <a:ext cx="2414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Part 2  ZOOZOO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총회</a:t>
            </a:r>
          </a:p>
        </p:txBody>
      </p:sp>
    </p:spTree>
    <p:extLst>
      <p:ext uri="{BB962C8B-B14F-4D97-AF65-F5344CB8AC3E}">
        <p14:creationId xmlns:p14="http://schemas.microsoft.com/office/powerpoint/2010/main" val="4167695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3126</TotalTime>
  <Words>1587</Words>
  <Application>Microsoft Office PowerPoint</Application>
  <PresentationFormat>와이드스크린</PresentationFormat>
  <Paragraphs>325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Apple SD Gothic Neo</vt:lpstr>
      <vt:lpstr>D2Coding</vt:lpstr>
      <vt:lpstr>나눔고딕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33921</cp:lastModifiedBy>
  <cp:revision>35</cp:revision>
  <dcterms:created xsi:type="dcterms:W3CDTF">2019-12-23T00:32:35Z</dcterms:created>
  <dcterms:modified xsi:type="dcterms:W3CDTF">2021-08-12T05:54:00Z</dcterms:modified>
</cp:coreProperties>
</file>